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  <p:sldMasterId id="2147483689" r:id="rId3"/>
  </p:sldMasterIdLst>
  <p:notesMasterIdLst>
    <p:notesMasterId r:id="rId17"/>
  </p:notesMasterIdLst>
  <p:sldIdLst>
    <p:sldId id="256" r:id="rId4"/>
    <p:sldId id="257" r:id="rId5"/>
    <p:sldId id="258" r:id="rId6"/>
    <p:sldId id="274" r:id="rId7"/>
    <p:sldId id="2145706256" r:id="rId8"/>
    <p:sldId id="2145706257" r:id="rId9"/>
    <p:sldId id="2145706258" r:id="rId10"/>
    <p:sldId id="260" r:id="rId11"/>
    <p:sldId id="275" r:id="rId12"/>
    <p:sldId id="2145706252" r:id="rId13"/>
    <p:sldId id="2145706253" r:id="rId14"/>
    <p:sldId id="272" r:id="rId15"/>
    <p:sldId id="2145706251" r:id="rId16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Helvetica Neue" panose="020B0604020202020204" charset="0"/>
      <p:regular r:id="rId22"/>
      <p:bold r:id="rId23"/>
      <p:italic r:id="rId24"/>
      <p:boldItalic r:id="rId25"/>
    </p:embeddedFont>
    <p:embeddedFont>
      <p:font typeface="TheSans Swisscom Light (Body)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8C6E9F-08F7-4E62-AC9C-ABA31B1909A3}" v="47" dt="2025-07-16T15:32:39.727"/>
  </p1510:revLst>
</p1510:revInfo>
</file>

<file path=ppt/tableStyles.xml><?xml version="1.0" encoding="utf-8"?>
<a:tblStyleLst xmlns:a="http://schemas.openxmlformats.org/drawingml/2006/main" def="{D7D3C4E2-B833-4A92-BAF4-0750F623BB92}">
  <a:tblStyle styleId="{D7D3C4E2-B833-4A92-BAF4-0750F623BB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617"/>
  </p:normalViewPr>
  <p:slideViewPr>
    <p:cSldViewPr snapToGrid="0">
      <p:cViewPr varScale="1">
        <p:scale>
          <a:sx n="133" d="100"/>
          <a:sy n="133" d="100"/>
        </p:scale>
        <p:origin x="105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4.fntdata"/><Relationship Id="rId34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Thomas, SCS-INI-NET-VNC-E2E" userId="487bc3e3-9ce7-4cdd-b7b4-8899ea88d289" providerId="ADAL" clId="{998C6E9F-08F7-4E62-AC9C-ABA31B1909A3}"/>
    <pc:docChg chg="undo custSel addSld delSld modSld delMainMaster">
      <pc:chgData name="Graf Thomas, SCS-INI-NET-VNC-E2E" userId="487bc3e3-9ce7-4cdd-b7b4-8899ea88d289" providerId="ADAL" clId="{998C6E9F-08F7-4E62-AC9C-ABA31B1909A3}" dt="2025-07-16T15:34:01.384" v="915" actId="20577"/>
      <pc:docMkLst>
        <pc:docMk/>
      </pc:docMkLst>
      <pc:sldChg chg="addSp delSp modSp mod">
        <pc:chgData name="Graf Thomas, SCS-INI-NET-VNC-E2E" userId="487bc3e3-9ce7-4cdd-b7b4-8899ea88d289" providerId="ADAL" clId="{998C6E9F-08F7-4E62-AC9C-ABA31B1909A3}" dt="2025-07-16T07:11:08.712" v="614"/>
        <pc:sldMkLst>
          <pc:docMk/>
          <pc:sldMk cId="0" sldId="256"/>
        </pc:sldMkLst>
        <pc:spChg chg="add mod">
          <ac:chgData name="Graf Thomas, SCS-INI-NET-VNC-E2E" userId="487bc3e3-9ce7-4cdd-b7b4-8899ea88d289" providerId="ADAL" clId="{998C6E9F-08F7-4E62-AC9C-ABA31B1909A3}" dt="2025-07-16T07:11:08.712" v="614"/>
          <ac:spMkLst>
            <pc:docMk/>
            <pc:sldMk cId="0" sldId="256"/>
            <ac:spMk id="2" creationId="{BCB98076-6DA6-6B8C-F53E-DB5902062EA0}"/>
          </ac:spMkLst>
        </pc:spChg>
        <pc:spChg chg="add mod">
          <ac:chgData name="Graf Thomas, SCS-INI-NET-VNC-E2E" userId="487bc3e3-9ce7-4cdd-b7b4-8899ea88d289" providerId="ADAL" clId="{998C6E9F-08F7-4E62-AC9C-ABA31B1909A3}" dt="2025-07-16T06:28:57.668" v="102" actId="207"/>
          <ac:spMkLst>
            <pc:docMk/>
            <pc:sldMk cId="0" sldId="256"/>
            <ac:spMk id="7" creationId="{2099727B-B192-98C3-96AF-57104AF0EAA7}"/>
          </ac:spMkLst>
        </pc:spChg>
        <pc:spChg chg="add mod ord">
          <ac:chgData name="Graf Thomas, SCS-INI-NET-VNC-E2E" userId="487bc3e3-9ce7-4cdd-b7b4-8899ea88d289" providerId="ADAL" clId="{998C6E9F-08F7-4E62-AC9C-ABA31B1909A3}" dt="2025-07-16T06:29:09.473" v="104" actId="14100"/>
          <ac:spMkLst>
            <pc:docMk/>
            <pc:sldMk cId="0" sldId="256"/>
            <ac:spMk id="9" creationId="{4C47D17A-A259-8B8A-20E0-474E61FF5DB6}"/>
          </ac:spMkLst>
        </pc:spChg>
        <pc:spChg chg="mod">
          <ac:chgData name="Graf Thomas, SCS-INI-NET-VNC-E2E" userId="487bc3e3-9ce7-4cdd-b7b4-8899ea88d289" providerId="ADAL" clId="{998C6E9F-08F7-4E62-AC9C-ABA31B1909A3}" dt="2025-07-16T06:27:43.666" v="81" actId="1076"/>
          <ac:spMkLst>
            <pc:docMk/>
            <pc:sldMk cId="0" sldId="256"/>
            <ac:spMk id="1506" creationId="{00000000-0000-0000-0000-000000000000}"/>
          </ac:spMkLst>
        </pc:spChg>
        <pc:spChg chg="del mod">
          <ac:chgData name="Graf Thomas, SCS-INI-NET-VNC-E2E" userId="487bc3e3-9ce7-4cdd-b7b4-8899ea88d289" providerId="ADAL" clId="{998C6E9F-08F7-4E62-AC9C-ABA31B1909A3}" dt="2025-07-16T06:24:44.620" v="29" actId="478"/>
          <ac:spMkLst>
            <pc:docMk/>
            <pc:sldMk cId="0" sldId="256"/>
            <ac:spMk id="1507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23:21.315" v="0" actId="478"/>
          <ac:picMkLst>
            <pc:docMk/>
            <pc:sldMk cId="0" sldId="256"/>
            <ac:picMk id="2" creationId="{863841E8-C669-36DC-3A63-90EB65947D5C}"/>
          </ac:picMkLst>
        </pc:picChg>
        <pc:picChg chg="add mod">
          <ac:chgData name="Graf Thomas, SCS-INI-NET-VNC-E2E" userId="487bc3e3-9ce7-4cdd-b7b4-8899ea88d289" providerId="ADAL" clId="{998C6E9F-08F7-4E62-AC9C-ABA31B1909A3}" dt="2025-07-16T06:27:49.260" v="82" actId="1076"/>
          <ac:picMkLst>
            <pc:docMk/>
            <pc:sldMk cId="0" sldId="256"/>
            <ac:picMk id="4" creationId="{37AC637F-ED5C-BC67-6E62-EFBAF43C8857}"/>
          </ac:picMkLst>
        </pc:picChg>
        <pc:picChg chg="add mod">
          <ac:chgData name="Graf Thomas, SCS-INI-NET-VNC-E2E" userId="487bc3e3-9ce7-4cdd-b7b4-8899ea88d289" providerId="ADAL" clId="{998C6E9F-08F7-4E62-AC9C-ABA31B1909A3}" dt="2025-07-16T06:28:12.707" v="96" actId="1076"/>
          <ac:picMkLst>
            <pc:docMk/>
            <pc:sldMk cId="0" sldId="256"/>
            <ac:picMk id="5" creationId="{2054A158-30A9-C387-5FFD-6AEF58492FC5}"/>
          </ac:picMkLst>
        </pc:picChg>
        <pc:picChg chg="del">
          <ac:chgData name="Graf Thomas, SCS-INI-NET-VNC-E2E" userId="487bc3e3-9ce7-4cdd-b7b4-8899ea88d289" providerId="ADAL" clId="{998C6E9F-08F7-4E62-AC9C-ABA31B1909A3}" dt="2025-07-16T06:24:45.666" v="30" actId="478"/>
          <ac:picMkLst>
            <pc:docMk/>
            <pc:sldMk cId="0" sldId="256"/>
            <ac:picMk id="8" creationId="{1AE789F1-96F5-6E47-538A-C2F0286C319F}"/>
          </ac:picMkLst>
        </pc:picChg>
      </pc:sldChg>
      <pc:sldChg chg="addSp delSp modSp mod">
        <pc:chgData name="Graf Thomas, SCS-INI-NET-VNC-E2E" userId="487bc3e3-9ce7-4cdd-b7b4-8899ea88d289" providerId="ADAL" clId="{998C6E9F-08F7-4E62-AC9C-ABA31B1909A3}" dt="2025-07-16T07:11:04.769" v="613"/>
        <pc:sldMkLst>
          <pc:docMk/>
          <pc:sldMk cId="0" sldId="257"/>
        </pc:sldMkLst>
        <pc:spChg chg="add mod">
          <ac:chgData name="Graf Thomas, SCS-INI-NET-VNC-E2E" userId="487bc3e3-9ce7-4cdd-b7b4-8899ea88d289" providerId="ADAL" clId="{998C6E9F-08F7-4E62-AC9C-ABA31B1909A3}" dt="2025-07-16T06:29:46.604" v="105"/>
          <ac:spMkLst>
            <pc:docMk/>
            <pc:sldMk cId="0" sldId="257"/>
            <ac:spMk id="2" creationId="{2748DDB2-AD4A-DEAE-D5A3-D3BC5389479D}"/>
          </ac:spMkLst>
        </pc:spChg>
        <pc:spChg chg="add mod">
          <ac:chgData name="Graf Thomas, SCS-INI-NET-VNC-E2E" userId="487bc3e3-9ce7-4cdd-b7b4-8899ea88d289" providerId="ADAL" clId="{998C6E9F-08F7-4E62-AC9C-ABA31B1909A3}" dt="2025-07-16T06:29:46.604" v="105"/>
          <ac:spMkLst>
            <pc:docMk/>
            <pc:sldMk cId="0" sldId="257"/>
            <ac:spMk id="4" creationId="{E81CC267-4141-8946-2B25-FD5BC687F09A}"/>
          </ac:spMkLst>
        </pc:spChg>
        <pc:spChg chg="mod">
          <ac:chgData name="Graf Thomas, SCS-INI-NET-VNC-E2E" userId="487bc3e3-9ce7-4cdd-b7b4-8899ea88d289" providerId="ADAL" clId="{998C6E9F-08F7-4E62-AC9C-ABA31B1909A3}" dt="2025-07-16T06:55:02.207" v="312" actId="1076"/>
          <ac:spMkLst>
            <pc:docMk/>
            <pc:sldMk cId="0" sldId="257"/>
            <ac:spMk id="5" creationId="{3B639EC6-CFEC-5C52-B9C7-BC997E33CB5C}"/>
          </ac:spMkLst>
        </pc:spChg>
        <pc:spChg chg="add mod">
          <ac:chgData name="Graf Thomas, SCS-INI-NET-VNC-E2E" userId="487bc3e3-9ce7-4cdd-b7b4-8899ea88d289" providerId="ADAL" clId="{998C6E9F-08F7-4E62-AC9C-ABA31B1909A3}" dt="2025-07-16T07:11:04.769" v="613"/>
          <ac:spMkLst>
            <pc:docMk/>
            <pc:sldMk cId="0" sldId="257"/>
            <ac:spMk id="6" creationId="{8BF5BFF0-D54E-9B49-7B24-4B838033AC73}"/>
          </ac:spMkLst>
        </pc:spChg>
        <pc:spChg chg="mod">
          <ac:chgData name="Graf Thomas, SCS-INI-NET-VNC-E2E" userId="487bc3e3-9ce7-4cdd-b7b4-8899ea88d289" providerId="ADAL" clId="{998C6E9F-08F7-4E62-AC9C-ABA31B1909A3}" dt="2025-07-16T07:08:56.113" v="593" actId="120"/>
          <ac:spMkLst>
            <pc:docMk/>
            <pc:sldMk cId="0" sldId="257"/>
            <ac:spMk id="1514" creationId="{00000000-0000-0000-0000-000000000000}"/>
          </ac:spMkLst>
        </pc:spChg>
        <pc:spChg chg="mod">
          <ac:chgData name="Graf Thomas, SCS-INI-NET-VNC-E2E" userId="487bc3e3-9ce7-4cdd-b7b4-8899ea88d289" providerId="ADAL" clId="{998C6E9F-08F7-4E62-AC9C-ABA31B1909A3}" dt="2025-07-16T06:57:19.998" v="322" actId="179"/>
          <ac:spMkLst>
            <pc:docMk/>
            <pc:sldMk cId="0" sldId="257"/>
            <ac:spMk id="1515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1:04.428" v="612" actId="478"/>
          <ac:spMkLst>
            <pc:docMk/>
            <pc:sldMk cId="0" sldId="257"/>
            <ac:spMk id="1516" creationId="{00000000-0000-0000-0000-000000000000}"/>
          </ac:spMkLst>
        </pc:spChg>
        <pc:picChg chg="mod">
          <ac:chgData name="Graf Thomas, SCS-INI-NET-VNC-E2E" userId="487bc3e3-9ce7-4cdd-b7b4-8899ea88d289" providerId="ADAL" clId="{998C6E9F-08F7-4E62-AC9C-ABA31B1909A3}" dt="2025-07-16T06:55:41.890" v="316" actId="1076"/>
          <ac:picMkLst>
            <pc:docMk/>
            <pc:sldMk cId="0" sldId="257"/>
            <ac:picMk id="3" creationId="{9FDC4F4D-B33D-1118-BAC0-63500FDC9630}"/>
          </ac:picMkLst>
        </pc:picChg>
      </pc:sldChg>
      <pc:sldChg chg="addSp delSp modSp mod">
        <pc:chgData name="Graf Thomas, SCS-INI-NET-VNC-E2E" userId="487bc3e3-9ce7-4cdd-b7b4-8899ea88d289" providerId="ADAL" clId="{998C6E9F-08F7-4E62-AC9C-ABA31B1909A3}" dt="2025-07-16T15:22:26.898" v="769" actId="1076"/>
        <pc:sldMkLst>
          <pc:docMk/>
          <pc:sldMk cId="0" sldId="258"/>
        </pc:sldMkLst>
        <pc:spChg chg="add mod">
          <ac:chgData name="Graf Thomas, SCS-INI-NET-VNC-E2E" userId="487bc3e3-9ce7-4cdd-b7b4-8899ea88d289" providerId="ADAL" clId="{998C6E9F-08F7-4E62-AC9C-ABA31B1909A3}" dt="2025-07-16T06:29:52.795" v="106"/>
          <ac:spMkLst>
            <pc:docMk/>
            <pc:sldMk cId="0" sldId="258"/>
            <ac:spMk id="2" creationId="{952B6FE5-731F-89A4-5001-7B70CD7E5E73}"/>
          </ac:spMkLst>
        </pc:spChg>
        <pc:spChg chg="add mod">
          <ac:chgData name="Graf Thomas, SCS-INI-NET-VNC-E2E" userId="487bc3e3-9ce7-4cdd-b7b4-8899ea88d289" providerId="ADAL" clId="{998C6E9F-08F7-4E62-AC9C-ABA31B1909A3}" dt="2025-07-16T06:29:52.795" v="106"/>
          <ac:spMkLst>
            <pc:docMk/>
            <pc:sldMk cId="0" sldId="258"/>
            <ac:spMk id="4" creationId="{7E46720E-AF9B-BE1A-05C7-8B9B190C01D7}"/>
          </ac:spMkLst>
        </pc:spChg>
        <pc:spChg chg="add del mod">
          <ac:chgData name="Graf Thomas, SCS-INI-NET-VNC-E2E" userId="487bc3e3-9ce7-4cdd-b7b4-8899ea88d289" providerId="ADAL" clId="{998C6E9F-08F7-4E62-AC9C-ABA31B1909A3}" dt="2025-07-16T07:22:28.056" v="720" actId="478"/>
          <ac:spMkLst>
            <pc:docMk/>
            <pc:sldMk cId="0" sldId="258"/>
            <ac:spMk id="5" creationId="{9265777F-83B8-926E-AD08-2BB2E3486660}"/>
          </ac:spMkLst>
        </pc:spChg>
        <pc:spChg chg="add del mod">
          <ac:chgData name="Graf Thomas, SCS-INI-NET-VNC-E2E" userId="487bc3e3-9ce7-4cdd-b7b4-8899ea88d289" providerId="ADAL" clId="{998C6E9F-08F7-4E62-AC9C-ABA31B1909A3}" dt="2025-07-16T07:22:22.547" v="719" actId="478"/>
          <ac:spMkLst>
            <pc:docMk/>
            <pc:sldMk cId="0" sldId="258"/>
            <ac:spMk id="6" creationId="{F6480209-DA15-EA24-67C8-29BBF37C1067}"/>
          </ac:spMkLst>
        </pc:spChg>
        <pc:spChg chg="add mod">
          <ac:chgData name="Graf Thomas, SCS-INI-NET-VNC-E2E" userId="487bc3e3-9ce7-4cdd-b7b4-8899ea88d289" providerId="ADAL" clId="{998C6E9F-08F7-4E62-AC9C-ABA31B1909A3}" dt="2025-07-16T07:10:59.773" v="611"/>
          <ac:spMkLst>
            <pc:docMk/>
            <pc:sldMk cId="0" sldId="258"/>
            <ac:spMk id="8" creationId="{2D983028-030F-7FAC-361F-2F3CEBD4DFE3}"/>
          </ac:spMkLst>
        </pc:spChg>
        <pc:spChg chg="mod">
          <ac:chgData name="Graf Thomas, SCS-INI-NET-VNC-E2E" userId="487bc3e3-9ce7-4cdd-b7b4-8899ea88d289" providerId="ADAL" clId="{998C6E9F-08F7-4E62-AC9C-ABA31B1909A3}" dt="2025-07-16T07:09:02.226" v="594" actId="120"/>
          <ac:spMkLst>
            <pc:docMk/>
            <pc:sldMk cId="0" sldId="258"/>
            <ac:spMk id="1521" creationId="{00000000-0000-0000-0000-000000000000}"/>
          </ac:spMkLst>
        </pc:spChg>
        <pc:spChg chg="mod">
          <ac:chgData name="Graf Thomas, SCS-INI-NET-VNC-E2E" userId="487bc3e3-9ce7-4cdd-b7b4-8899ea88d289" providerId="ADAL" clId="{998C6E9F-08F7-4E62-AC9C-ABA31B1909A3}" dt="2025-07-16T07:23:17.733" v="729" actId="948"/>
          <ac:spMkLst>
            <pc:docMk/>
            <pc:sldMk cId="0" sldId="258"/>
            <ac:spMk id="1522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0:59.473" v="610" actId="478"/>
          <ac:spMkLst>
            <pc:docMk/>
            <pc:sldMk cId="0" sldId="258"/>
            <ac:spMk id="1523" creationId="{00000000-0000-0000-0000-000000000000}"/>
          </ac:spMkLst>
        </pc:spChg>
        <pc:picChg chg="del mod">
          <ac:chgData name="Graf Thomas, SCS-INI-NET-VNC-E2E" userId="487bc3e3-9ce7-4cdd-b7b4-8899ea88d289" providerId="ADAL" clId="{998C6E9F-08F7-4E62-AC9C-ABA31B1909A3}" dt="2025-07-16T07:24:43.214" v="730" actId="478"/>
          <ac:picMkLst>
            <pc:docMk/>
            <pc:sldMk cId="0" sldId="258"/>
            <ac:picMk id="3" creationId="{4DF77622-E4BD-F894-B6F1-462180DD8A06}"/>
          </ac:picMkLst>
        </pc:picChg>
        <pc:picChg chg="add mod ord">
          <ac:chgData name="Graf Thomas, SCS-INI-NET-VNC-E2E" userId="487bc3e3-9ce7-4cdd-b7b4-8899ea88d289" providerId="ADAL" clId="{998C6E9F-08F7-4E62-AC9C-ABA31B1909A3}" dt="2025-07-16T15:22:20.729" v="768" actId="170"/>
          <ac:picMkLst>
            <pc:docMk/>
            <pc:sldMk cId="0" sldId="258"/>
            <ac:picMk id="5" creationId="{F9BDE251-D9CC-056B-3925-69276F1BBA8F}"/>
          </ac:picMkLst>
        </pc:picChg>
        <pc:picChg chg="add del mod ord">
          <ac:chgData name="Graf Thomas, SCS-INI-NET-VNC-E2E" userId="487bc3e3-9ce7-4cdd-b7b4-8899ea88d289" providerId="ADAL" clId="{998C6E9F-08F7-4E62-AC9C-ABA31B1909A3}" dt="2025-07-16T15:21:08.711" v="752" actId="478"/>
          <ac:picMkLst>
            <pc:docMk/>
            <pc:sldMk cId="0" sldId="258"/>
            <ac:picMk id="7" creationId="{13EB8F9E-76CC-560E-80CE-8C406E9D55D6}"/>
          </ac:picMkLst>
        </pc:picChg>
        <pc:picChg chg="add mod ord">
          <ac:chgData name="Graf Thomas, SCS-INI-NET-VNC-E2E" userId="487bc3e3-9ce7-4cdd-b7b4-8899ea88d289" providerId="ADAL" clId="{998C6E9F-08F7-4E62-AC9C-ABA31B1909A3}" dt="2025-07-16T15:22:26.898" v="769" actId="1076"/>
          <ac:picMkLst>
            <pc:docMk/>
            <pc:sldMk cId="0" sldId="258"/>
            <ac:picMk id="9" creationId="{0DA781BC-6148-BC9F-126D-7611F77331D5}"/>
          </ac:picMkLst>
        </pc:picChg>
        <pc:picChg chg="add del mod ord">
          <ac:chgData name="Graf Thomas, SCS-INI-NET-VNC-E2E" userId="487bc3e3-9ce7-4cdd-b7b4-8899ea88d289" providerId="ADAL" clId="{998C6E9F-08F7-4E62-AC9C-ABA31B1909A3}" dt="2025-07-16T15:21:14.305" v="754" actId="478"/>
          <ac:picMkLst>
            <pc:docMk/>
            <pc:sldMk cId="0" sldId="258"/>
            <ac:picMk id="10" creationId="{C774B1AB-B764-227A-D7E8-878481C4AC33}"/>
          </ac:picMkLst>
        </pc:picChg>
        <pc:picChg chg="add del mod">
          <ac:chgData name="Graf Thomas, SCS-INI-NET-VNC-E2E" userId="487bc3e3-9ce7-4cdd-b7b4-8899ea88d289" providerId="ADAL" clId="{998C6E9F-08F7-4E62-AC9C-ABA31B1909A3}" dt="2025-07-16T15:21:11.635" v="753" actId="478"/>
          <ac:picMkLst>
            <pc:docMk/>
            <pc:sldMk cId="0" sldId="258"/>
            <ac:picMk id="12" creationId="{8005A68D-C26F-7EA8-5F03-5118ED0E4CAA}"/>
          </ac:picMkLst>
        </pc:picChg>
        <pc:picChg chg="add mod">
          <ac:chgData name="Graf Thomas, SCS-INI-NET-VNC-E2E" userId="487bc3e3-9ce7-4cdd-b7b4-8899ea88d289" providerId="ADAL" clId="{998C6E9F-08F7-4E62-AC9C-ABA31B1909A3}" dt="2025-07-16T15:22:10.787" v="765" actId="1076"/>
          <ac:picMkLst>
            <pc:docMk/>
            <pc:sldMk cId="0" sldId="258"/>
            <ac:picMk id="13" creationId="{EC5C46A1-690C-02FF-22A2-22A060E920FB}"/>
          </ac:picMkLst>
        </pc:picChg>
      </pc:sldChg>
      <pc:sldChg chg="addSp modSp del mod">
        <pc:chgData name="Graf Thomas, SCS-INI-NET-VNC-E2E" userId="487bc3e3-9ce7-4cdd-b7b4-8899ea88d289" providerId="ADAL" clId="{998C6E9F-08F7-4E62-AC9C-ABA31B1909A3}" dt="2025-07-16T06:31:12.783" v="118" actId="47"/>
        <pc:sldMkLst>
          <pc:docMk/>
          <pc:sldMk cId="0" sldId="259"/>
        </pc:sldMkLst>
        <pc:spChg chg="add mod">
          <ac:chgData name="Graf Thomas, SCS-INI-NET-VNC-E2E" userId="487bc3e3-9ce7-4cdd-b7b4-8899ea88d289" providerId="ADAL" clId="{998C6E9F-08F7-4E62-AC9C-ABA31B1909A3}" dt="2025-07-16T06:30:29.630" v="109" actId="207"/>
          <ac:spMkLst>
            <pc:docMk/>
            <pc:sldMk cId="0" sldId="259"/>
            <ac:spMk id="2" creationId="{2F4BE9E5-749B-EDB8-499F-7E70DDBDD6AC}"/>
          </ac:spMkLst>
        </pc:spChg>
        <pc:spChg chg="add mod">
          <ac:chgData name="Graf Thomas, SCS-INI-NET-VNC-E2E" userId="487bc3e3-9ce7-4cdd-b7b4-8899ea88d289" providerId="ADAL" clId="{998C6E9F-08F7-4E62-AC9C-ABA31B1909A3}" dt="2025-07-16T06:29:56.452" v="107"/>
          <ac:spMkLst>
            <pc:docMk/>
            <pc:sldMk cId="0" sldId="259"/>
            <ac:spMk id="3" creationId="{7D48739F-888E-F0F6-550D-65905642721A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07:10:51.389" v="607"/>
        <pc:sldMkLst>
          <pc:docMk/>
          <pc:sldMk cId="0" sldId="260"/>
        </pc:sldMkLst>
        <pc:spChg chg="add del mod">
          <ac:chgData name="Graf Thomas, SCS-INI-NET-VNC-E2E" userId="487bc3e3-9ce7-4cdd-b7b4-8899ea88d289" providerId="ADAL" clId="{998C6E9F-08F7-4E62-AC9C-ABA31B1909A3}" dt="2025-07-16T07:10:51.065" v="606" actId="478"/>
          <ac:spMkLst>
            <pc:docMk/>
            <pc:sldMk cId="0" sldId="260"/>
            <ac:spMk id="2" creationId="{C84D12F9-3061-EEA0-7808-1A07043E5C55}"/>
          </ac:spMkLst>
        </pc:spChg>
        <pc:spChg chg="add mod">
          <ac:chgData name="Graf Thomas, SCS-INI-NET-VNC-E2E" userId="487bc3e3-9ce7-4cdd-b7b4-8899ea88d289" providerId="ADAL" clId="{998C6E9F-08F7-4E62-AC9C-ABA31B1909A3}" dt="2025-07-16T06:31:47.886" v="120"/>
          <ac:spMkLst>
            <pc:docMk/>
            <pc:sldMk cId="0" sldId="260"/>
            <ac:spMk id="3" creationId="{11F9C73F-F277-F3DD-ED33-A919567698D8}"/>
          </ac:spMkLst>
        </pc:spChg>
        <pc:spChg chg="add mod">
          <ac:chgData name="Graf Thomas, SCS-INI-NET-VNC-E2E" userId="487bc3e3-9ce7-4cdd-b7b4-8899ea88d289" providerId="ADAL" clId="{998C6E9F-08F7-4E62-AC9C-ABA31B1909A3}" dt="2025-07-16T06:31:47.886" v="120"/>
          <ac:spMkLst>
            <pc:docMk/>
            <pc:sldMk cId="0" sldId="260"/>
            <ac:spMk id="4" creationId="{8EBE41FF-4E85-B0E5-1141-4E121626D56A}"/>
          </ac:spMkLst>
        </pc:spChg>
        <pc:spChg chg="add mod">
          <ac:chgData name="Graf Thomas, SCS-INI-NET-VNC-E2E" userId="487bc3e3-9ce7-4cdd-b7b4-8899ea88d289" providerId="ADAL" clId="{998C6E9F-08F7-4E62-AC9C-ABA31B1909A3}" dt="2025-07-16T07:10:51.389" v="607"/>
          <ac:spMkLst>
            <pc:docMk/>
            <pc:sldMk cId="0" sldId="260"/>
            <ac:spMk id="6" creationId="{15B15AFF-6009-4B95-58BA-F6D3C7C804D7}"/>
          </ac:spMkLst>
        </pc:spChg>
        <pc:spChg chg="mod">
          <ac:chgData name="Graf Thomas, SCS-INI-NET-VNC-E2E" userId="487bc3e3-9ce7-4cdd-b7b4-8899ea88d289" providerId="ADAL" clId="{998C6E9F-08F7-4E62-AC9C-ABA31B1909A3}" dt="2025-07-16T07:09:22.964" v="596" actId="108"/>
          <ac:spMkLst>
            <pc:docMk/>
            <pc:sldMk cId="0" sldId="260"/>
            <ac:spMk id="1539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32.453" v="132" actId="478"/>
          <ac:spMkLst>
            <pc:docMk/>
            <pc:sldMk cId="0" sldId="260"/>
            <ac:spMk id="1541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6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7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49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50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2:28.177" v="131" actId="478"/>
          <ac:spMkLst>
            <pc:docMk/>
            <pc:sldMk cId="0" sldId="260"/>
            <ac:spMk id="1551" creationId="{00000000-0000-0000-0000-000000000000}"/>
          </ac:spMkLst>
        </pc:spChg>
        <pc:picChg chg="add mod">
          <ac:chgData name="Graf Thomas, SCS-INI-NET-VNC-E2E" userId="487bc3e3-9ce7-4cdd-b7b4-8899ea88d289" providerId="ADAL" clId="{998C6E9F-08F7-4E62-AC9C-ABA31B1909A3}" dt="2025-07-16T06:32:49.172" v="136" actId="1076"/>
          <ac:picMkLst>
            <pc:docMk/>
            <pc:sldMk cId="0" sldId="260"/>
            <ac:picMk id="5" creationId="{87DD8759-DB86-2780-CDD1-E42ACF6F1E22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0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2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28.177" v="131" actId="478"/>
          <ac:picMkLst>
            <pc:docMk/>
            <pc:sldMk cId="0" sldId="260"/>
            <ac:picMk id="1543" creationId="{00000000-0000-0000-0000-000000000000}"/>
          </ac:picMkLst>
        </pc:picChg>
        <pc:picChg chg="del">
          <ac:chgData name="Graf Thomas, SCS-INI-NET-VNC-E2E" userId="487bc3e3-9ce7-4cdd-b7b4-8899ea88d289" providerId="ADAL" clId="{998C6E9F-08F7-4E62-AC9C-ABA31B1909A3}" dt="2025-07-16T06:32:34.233" v="133" actId="478"/>
          <ac:picMkLst>
            <pc:docMk/>
            <pc:sldMk cId="0" sldId="260"/>
            <ac:picMk id="1553" creationId="{00000000-0000-0000-0000-000000000000}"/>
          </ac:picMkLst>
        </pc:picChg>
        <pc:cxnChg chg="del mod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4" creationId="{00000000-0000-0000-0000-000000000000}"/>
          </ac:cxnSpMkLst>
        </pc:cxnChg>
        <pc:cxnChg chg="del mod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5" creationId="{00000000-0000-0000-0000-000000000000}"/>
          </ac:cxnSpMkLst>
        </pc:cxnChg>
        <pc:cxnChg chg="del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48" creationId="{00000000-0000-0000-0000-000000000000}"/>
          </ac:cxnSpMkLst>
        </pc:cxnChg>
        <pc:cxnChg chg="del">
          <ac:chgData name="Graf Thomas, SCS-INI-NET-VNC-E2E" userId="487bc3e3-9ce7-4cdd-b7b4-8899ea88d289" providerId="ADAL" clId="{998C6E9F-08F7-4E62-AC9C-ABA31B1909A3}" dt="2025-07-16T06:32:28.177" v="131" actId="478"/>
          <ac:cxnSpMkLst>
            <pc:docMk/>
            <pc:sldMk cId="0" sldId="260"/>
            <ac:cxnSpMk id="1552" creationId="{00000000-0000-0000-0000-000000000000}"/>
          </ac:cxnSpMkLst>
        </pc:cxnChg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1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3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4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5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6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7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8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69"/>
        </pc:sldMkLst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0" sldId="270"/>
        </pc:sldMkLst>
      </pc:sldChg>
      <pc:sldChg chg="addSp delSp modSp mod">
        <pc:chgData name="Graf Thomas, SCS-INI-NET-VNC-E2E" userId="487bc3e3-9ce7-4cdd-b7b4-8899ea88d289" providerId="ADAL" clId="{998C6E9F-08F7-4E62-AC9C-ABA31B1909A3}" dt="2025-07-16T15:34:01.384" v="915" actId="20577"/>
        <pc:sldMkLst>
          <pc:docMk/>
          <pc:sldMk cId="0" sldId="272"/>
        </pc:sldMkLst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2" creationId="{93B85942-4EFE-2A7C-6BC7-685C09AA3452}"/>
          </ac:spMkLst>
        </pc:spChg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3" creationId="{57606C87-9C1E-6457-318F-CEFD173CD57E}"/>
          </ac:spMkLst>
        </pc:spChg>
        <pc:spChg chg="add mod">
          <ac:chgData name="Graf Thomas, SCS-INI-NET-VNC-E2E" userId="487bc3e3-9ce7-4cdd-b7b4-8899ea88d289" providerId="ADAL" clId="{998C6E9F-08F7-4E62-AC9C-ABA31B1909A3}" dt="2025-07-16T07:11:20.808" v="616"/>
          <ac:spMkLst>
            <pc:docMk/>
            <pc:sldMk cId="0" sldId="272"/>
            <ac:spMk id="4" creationId="{8D2130D3-D5E4-140D-AC74-7554E8B5290B}"/>
          </ac:spMkLst>
        </pc:spChg>
        <pc:spChg chg="mod">
          <ac:chgData name="Graf Thomas, SCS-INI-NET-VNC-E2E" userId="487bc3e3-9ce7-4cdd-b7b4-8899ea88d289" providerId="ADAL" clId="{998C6E9F-08F7-4E62-AC9C-ABA31B1909A3}" dt="2025-07-16T15:34:01.384" v="915" actId="20577"/>
          <ac:spMkLst>
            <pc:docMk/>
            <pc:sldMk cId="0" sldId="272"/>
            <ac:spMk id="1652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1:20.354" v="615" actId="478"/>
          <ac:spMkLst>
            <pc:docMk/>
            <pc:sldMk cId="0" sldId="272"/>
            <ac:spMk id="1653" creationId="{00000000-0000-0000-0000-000000000000}"/>
          </ac:spMkLst>
        </pc:spChg>
      </pc:sldChg>
      <pc:sldChg chg="del">
        <pc:chgData name="Graf Thomas, SCS-INI-NET-VNC-E2E" userId="487bc3e3-9ce7-4cdd-b7b4-8899ea88d289" providerId="ADAL" clId="{998C6E9F-08F7-4E62-AC9C-ABA31B1909A3}" dt="2025-07-16T06:31:18.122" v="119" actId="47"/>
        <pc:sldMkLst>
          <pc:docMk/>
          <pc:sldMk cId="2321303361" sldId="273"/>
        </pc:sldMkLst>
      </pc:sldChg>
      <pc:sldChg chg="addSp delSp modSp add mod">
        <pc:chgData name="Graf Thomas, SCS-INI-NET-VNC-E2E" userId="487bc3e3-9ce7-4cdd-b7b4-8899ea88d289" providerId="ADAL" clId="{998C6E9F-08F7-4E62-AC9C-ABA31B1909A3}" dt="2025-07-16T07:10:55.930" v="609"/>
        <pc:sldMkLst>
          <pc:docMk/>
          <pc:sldMk cId="3616314567" sldId="274"/>
        </pc:sldMkLst>
        <pc:spChg chg="add del">
          <ac:chgData name="Graf Thomas, SCS-INI-NET-VNC-E2E" userId="487bc3e3-9ce7-4cdd-b7b4-8899ea88d289" providerId="ADAL" clId="{998C6E9F-08F7-4E62-AC9C-ABA31B1909A3}" dt="2025-07-16T07:06:45.713" v="572" actId="478"/>
          <ac:spMkLst>
            <pc:docMk/>
            <pc:sldMk cId="3616314567" sldId="274"/>
            <ac:spMk id="3" creationId="{6A9F1B7C-E441-5DDE-DA0B-95D3B58BABF0}"/>
          </ac:spMkLst>
        </pc:spChg>
        <pc:spChg chg="add mod">
          <ac:chgData name="Graf Thomas, SCS-INI-NET-VNC-E2E" userId="487bc3e3-9ce7-4cdd-b7b4-8899ea88d289" providerId="ADAL" clId="{998C6E9F-08F7-4E62-AC9C-ABA31B1909A3}" dt="2025-07-16T07:10:55.930" v="609"/>
          <ac:spMkLst>
            <pc:docMk/>
            <pc:sldMk cId="3616314567" sldId="274"/>
            <ac:spMk id="5" creationId="{FBABCE45-8F6B-3984-B0EF-B4C86A7D512C}"/>
          </ac:spMkLst>
        </pc:spChg>
        <pc:spChg chg="add del mod">
          <ac:chgData name="Graf Thomas, SCS-INI-NET-VNC-E2E" userId="487bc3e3-9ce7-4cdd-b7b4-8899ea88d289" providerId="ADAL" clId="{998C6E9F-08F7-4E62-AC9C-ABA31B1909A3}" dt="2025-07-16T06:31:00.552" v="113" actId="478"/>
          <ac:spMkLst>
            <pc:docMk/>
            <pc:sldMk cId="3616314567" sldId="274"/>
            <ac:spMk id="6" creationId="{5B34E38A-E421-50BA-E665-7FCF25E9BE1B}"/>
          </ac:spMkLst>
        </pc:spChg>
        <pc:spChg chg="add del mod">
          <ac:chgData name="Graf Thomas, SCS-INI-NET-VNC-E2E" userId="487bc3e3-9ce7-4cdd-b7b4-8899ea88d289" providerId="ADAL" clId="{998C6E9F-08F7-4E62-AC9C-ABA31B1909A3}" dt="2025-07-16T06:31:05.766" v="116" actId="478"/>
          <ac:spMkLst>
            <pc:docMk/>
            <pc:sldMk cId="3616314567" sldId="274"/>
            <ac:spMk id="8" creationId="{BCE9C29F-C467-DA09-16B1-6CCFCB06F893}"/>
          </ac:spMkLst>
        </pc:spChg>
        <pc:spChg chg="add mod">
          <ac:chgData name="Graf Thomas, SCS-INI-NET-VNC-E2E" userId="487bc3e3-9ce7-4cdd-b7b4-8899ea88d289" providerId="ADAL" clId="{998C6E9F-08F7-4E62-AC9C-ABA31B1909A3}" dt="2025-07-16T07:08:07.948" v="588" actId="14100"/>
          <ac:spMkLst>
            <pc:docMk/>
            <pc:sldMk cId="3616314567" sldId="274"/>
            <ac:spMk id="9" creationId="{A24BD4EE-319E-99D8-8524-268A6B1E7127}"/>
          </ac:spMkLst>
        </pc:spChg>
        <pc:spChg chg="add mod">
          <ac:chgData name="Graf Thomas, SCS-INI-NET-VNC-E2E" userId="487bc3e3-9ce7-4cdd-b7b4-8899ea88d289" providerId="ADAL" clId="{998C6E9F-08F7-4E62-AC9C-ABA31B1909A3}" dt="2025-07-16T07:08:37.904" v="592" actId="255"/>
          <ac:spMkLst>
            <pc:docMk/>
            <pc:sldMk cId="3616314567" sldId="274"/>
            <ac:spMk id="10" creationId="{64A11574-7DDA-89DF-5BD5-1D5AFE7CCC3B}"/>
          </ac:spMkLst>
        </pc:spChg>
        <pc:spChg chg="add del mod">
          <ac:chgData name="Graf Thomas, SCS-INI-NET-VNC-E2E" userId="487bc3e3-9ce7-4cdd-b7b4-8899ea88d289" providerId="ADAL" clId="{998C6E9F-08F7-4E62-AC9C-ABA31B1909A3}" dt="2025-07-16T07:08:17.985" v="589" actId="1076"/>
          <ac:spMkLst>
            <pc:docMk/>
            <pc:sldMk cId="3616314567" sldId="274"/>
            <ac:spMk id="11" creationId="{575B41E3-AAFA-DCEA-6665-0E3C0B3CA4D6}"/>
          </ac:spMkLst>
        </pc:spChg>
        <pc:spChg chg="add del mod">
          <ac:chgData name="Graf Thomas, SCS-INI-NET-VNC-E2E" userId="487bc3e3-9ce7-4cdd-b7b4-8899ea88d289" providerId="ADAL" clId="{998C6E9F-08F7-4E62-AC9C-ABA31B1909A3}" dt="2025-07-16T07:07:45.993" v="584" actId="478"/>
          <ac:spMkLst>
            <pc:docMk/>
            <pc:sldMk cId="3616314567" sldId="274"/>
            <ac:spMk id="12" creationId="{15B7C09B-1D28-C48F-A373-DE6C084C2ACD}"/>
          </ac:spMkLst>
        </pc:spChg>
        <pc:spChg chg="del mod">
          <ac:chgData name="Graf Thomas, SCS-INI-NET-VNC-E2E" userId="487bc3e3-9ce7-4cdd-b7b4-8899ea88d289" providerId="ADAL" clId="{998C6E9F-08F7-4E62-AC9C-ABA31B1909A3}" dt="2025-07-16T06:31:03.163" v="115" actId="478"/>
          <ac:spMkLst>
            <pc:docMk/>
            <pc:sldMk cId="3616314567" sldId="274"/>
            <ac:spMk id="1521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6:30:58.121" v="112" actId="478"/>
          <ac:spMkLst>
            <pc:docMk/>
            <pc:sldMk cId="3616314567" sldId="274"/>
            <ac:spMk id="1522" creationId="{00000000-0000-0000-0000-000000000000}"/>
          </ac:spMkLst>
        </pc:spChg>
        <pc:spChg chg="del">
          <ac:chgData name="Graf Thomas, SCS-INI-NET-VNC-E2E" userId="487bc3e3-9ce7-4cdd-b7b4-8899ea88d289" providerId="ADAL" clId="{998C6E9F-08F7-4E62-AC9C-ABA31B1909A3}" dt="2025-07-16T07:10:55.604" v="608" actId="478"/>
          <ac:spMkLst>
            <pc:docMk/>
            <pc:sldMk cId="3616314567" sldId="274"/>
            <ac:spMk id="1523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31:01.399" v="114" actId="478"/>
          <ac:picMkLst>
            <pc:docMk/>
            <pc:sldMk cId="3616314567" sldId="274"/>
            <ac:picMk id="3" creationId="{4DF77622-E4BD-F894-B6F1-462180DD8A06}"/>
          </ac:picMkLst>
        </pc:picChg>
      </pc:sldChg>
      <pc:sldChg chg="addSp delSp modSp add mod">
        <pc:chgData name="Graf Thomas, SCS-INI-NET-VNC-E2E" userId="487bc3e3-9ce7-4cdd-b7b4-8899ea88d289" providerId="ADAL" clId="{998C6E9F-08F7-4E62-AC9C-ABA31B1909A3}" dt="2025-07-16T07:10:46.759" v="605"/>
        <pc:sldMkLst>
          <pc:docMk/>
          <pc:sldMk cId="2342902973" sldId="275"/>
        </pc:sldMkLst>
        <pc:spChg chg="del">
          <ac:chgData name="Graf Thomas, SCS-INI-NET-VNC-E2E" userId="487bc3e3-9ce7-4cdd-b7b4-8899ea88d289" providerId="ADAL" clId="{998C6E9F-08F7-4E62-AC9C-ABA31B1909A3}" dt="2025-07-16T07:10:44.951" v="604" actId="478"/>
          <ac:spMkLst>
            <pc:docMk/>
            <pc:sldMk cId="2342902973" sldId="275"/>
            <ac:spMk id="2" creationId="{C84D12F9-3061-EEA0-7808-1A07043E5C55}"/>
          </ac:spMkLst>
        </pc:spChg>
        <pc:spChg chg="add del">
          <ac:chgData name="Graf Thomas, SCS-INI-NET-VNC-E2E" userId="487bc3e3-9ce7-4cdd-b7b4-8899ea88d289" providerId="ADAL" clId="{998C6E9F-08F7-4E62-AC9C-ABA31B1909A3}" dt="2025-07-16T06:36:35.198" v="162" actId="478"/>
          <ac:spMkLst>
            <pc:docMk/>
            <pc:sldMk cId="2342902973" sldId="275"/>
            <ac:spMk id="7" creationId="{2E224008-B6C1-3FA9-864E-E8B97C31BE8B}"/>
          </ac:spMkLst>
        </pc:spChg>
        <pc:spChg chg="add mod">
          <ac:chgData name="Graf Thomas, SCS-INI-NET-VNC-E2E" userId="487bc3e3-9ce7-4cdd-b7b4-8899ea88d289" providerId="ADAL" clId="{998C6E9F-08F7-4E62-AC9C-ABA31B1909A3}" dt="2025-07-16T06:42:29.851" v="216" actId="14100"/>
          <ac:spMkLst>
            <pc:docMk/>
            <pc:sldMk cId="2342902973" sldId="275"/>
            <ac:spMk id="8" creationId="{684D6A0A-F199-A5A0-D7D3-17B60A038D29}"/>
          </ac:spMkLst>
        </pc:spChg>
        <pc:spChg chg="add mod">
          <ac:chgData name="Graf Thomas, SCS-INI-NET-VNC-E2E" userId="487bc3e3-9ce7-4cdd-b7b4-8899ea88d289" providerId="ADAL" clId="{998C6E9F-08F7-4E62-AC9C-ABA31B1909A3}" dt="2025-07-16T07:10:46.759" v="605"/>
          <ac:spMkLst>
            <pc:docMk/>
            <pc:sldMk cId="2342902973" sldId="275"/>
            <ac:spMk id="9" creationId="{EFCFFF90-EB6C-986C-54A4-70DD2048BAFE}"/>
          </ac:spMkLst>
        </pc:spChg>
        <pc:spChg chg="mod">
          <ac:chgData name="Graf Thomas, SCS-INI-NET-VNC-E2E" userId="487bc3e3-9ce7-4cdd-b7b4-8899ea88d289" providerId="ADAL" clId="{998C6E9F-08F7-4E62-AC9C-ABA31B1909A3}" dt="2025-07-16T07:09:29.737" v="597" actId="120"/>
          <ac:spMkLst>
            <pc:docMk/>
            <pc:sldMk cId="2342902973" sldId="275"/>
            <ac:spMk id="1539" creationId="{00000000-0000-0000-0000-000000000000}"/>
          </ac:spMkLst>
        </pc:spChg>
        <pc:picChg chg="del">
          <ac:chgData name="Graf Thomas, SCS-INI-NET-VNC-E2E" userId="487bc3e3-9ce7-4cdd-b7b4-8899ea88d289" providerId="ADAL" clId="{998C6E9F-08F7-4E62-AC9C-ABA31B1909A3}" dt="2025-07-16T06:36:26.174" v="160" actId="478"/>
          <ac:picMkLst>
            <pc:docMk/>
            <pc:sldMk cId="2342902973" sldId="275"/>
            <ac:picMk id="5" creationId="{87DD8759-DB86-2780-CDD1-E42ACF6F1E22}"/>
          </ac:picMkLst>
        </pc:picChg>
      </pc:sldChg>
      <pc:sldChg chg="addSp delSp modSp add del mod setBg delDesignElem">
        <pc:chgData name="Graf Thomas, SCS-INI-NET-VNC-E2E" userId="487bc3e3-9ce7-4cdd-b7b4-8899ea88d289" providerId="ADAL" clId="{998C6E9F-08F7-4E62-AC9C-ABA31B1909A3}" dt="2025-07-16T07:11:42.899" v="617" actId="478"/>
        <pc:sldMkLst>
          <pc:docMk/>
          <pc:sldMk cId="4289221130" sldId="2145706251"/>
        </pc:sldMkLst>
        <pc:spChg chg="del mod">
          <ac:chgData name="Graf Thomas, SCS-INI-NET-VNC-E2E" userId="487bc3e3-9ce7-4cdd-b7b4-8899ea88d289" providerId="ADAL" clId="{998C6E9F-08F7-4E62-AC9C-ABA31B1909A3}" dt="2025-07-16T07:11:42.899" v="617" actId="478"/>
          <ac:spMkLst>
            <pc:docMk/>
            <pc:sldMk cId="4289221130" sldId="2145706251"/>
            <ac:spMk id="16" creationId="{4D0044F8-1C12-4A59-883A-7B56B9370029}"/>
          </ac:spMkLst>
        </pc:spChg>
        <pc:spChg chg="add del">
          <ac:chgData name="Graf Thomas, SCS-INI-NET-VNC-E2E" userId="487bc3e3-9ce7-4cdd-b7b4-8899ea88d289" providerId="ADAL" clId="{998C6E9F-08F7-4E62-AC9C-ABA31B1909A3}" dt="2025-07-16T06:33:30.174" v="143"/>
          <ac:spMkLst>
            <pc:docMk/>
            <pc:sldMk cId="4289221130" sldId="2145706251"/>
            <ac:spMk id="36" creationId="{4FE70E86-779D-4922-A020-0B3E5C05AA42}"/>
          </ac:spMkLst>
        </pc:spChg>
        <pc:grpChg chg="add del">
          <ac:chgData name="Graf Thomas, SCS-INI-NET-VNC-E2E" userId="487bc3e3-9ce7-4cdd-b7b4-8899ea88d289" providerId="ADAL" clId="{998C6E9F-08F7-4E62-AC9C-ABA31B1909A3}" dt="2025-07-16T06:33:30.174" v="143"/>
          <ac:grpSpMkLst>
            <pc:docMk/>
            <pc:sldMk cId="4289221130" sldId="2145706251"/>
            <ac:grpSpMk id="41" creationId="{81F55513-2668-477C-9962-1B9F5E31F120}"/>
          </ac:grpSpMkLst>
        </pc:grpChg>
      </pc:sldChg>
      <pc:sldChg chg="addSp delSp modSp add mod">
        <pc:chgData name="Graf Thomas, SCS-INI-NET-VNC-E2E" userId="487bc3e3-9ce7-4cdd-b7b4-8899ea88d289" providerId="ADAL" clId="{998C6E9F-08F7-4E62-AC9C-ABA31B1909A3}" dt="2025-07-16T07:10:36.834" v="603"/>
        <pc:sldMkLst>
          <pc:docMk/>
          <pc:sldMk cId="931357574" sldId="2145706252"/>
        </pc:sldMkLst>
        <pc:spChg chg="del">
          <ac:chgData name="Graf Thomas, SCS-INI-NET-VNC-E2E" userId="487bc3e3-9ce7-4cdd-b7b4-8899ea88d289" providerId="ADAL" clId="{998C6E9F-08F7-4E62-AC9C-ABA31B1909A3}" dt="2025-07-16T07:10:36.290" v="602" actId="478"/>
          <ac:spMkLst>
            <pc:docMk/>
            <pc:sldMk cId="931357574" sldId="2145706252"/>
            <ac:spMk id="2" creationId="{C84D12F9-3061-EEA0-7808-1A07043E5C55}"/>
          </ac:spMkLst>
        </pc:spChg>
        <pc:spChg chg="add mod ord">
          <ac:chgData name="Graf Thomas, SCS-INI-NET-VNC-E2E" userId="487bc3e3-9ce7-4cdd-b7b4-8899ea88d289" providerId="ADAL" clId="{998C6E9F-08F7-4E62-AC9C-ABA31B1909A3}" dt="2025-07-16T06:43:00.430" v="220" actId="14100"/>
          <ac:spMkLst>
            <pc:docMk/>
            <pc:sldMk cId="931357574" sldId="2145706252"/>
            <ac:spMk id="5" creationId="{3012260A-325D-FC59-FE12-91355A77D08C}"/>
          </ac:spMkLst>
        </pc:spChg>
        <pc:spChg chg="add mod">
          <ac:chgData name="Graf Thomas, SCS-INI-NET-VNC-E2E" userId="487bc3e3-9ce7-4cdd-b7b4-8899ea88d289" providerId="ADAL" clId="{998C6E9F-08F7-4E62-AC9C-ABA31B1909A3}" dt="2025-07-16T07:10:36.834" v="603"/>
          <ac:spMkLst>
            <pc:docMk/>
            <pc:sldMk cId="931357574" sldId="2145706252"/>
            <ac:spMk id="6" creationId="{E2A1D90E-A8CA-A0B2-E70E-B0E1D4061159}"/>
          </ac:spMkLst>
        </pc:spChg>
        <pc:spChg chg="del mod">
          <ac:chgData name="Graf Thomas, SCS-INI-NET-VNC-E2E" userId="487bc3e3-9ce7-4cdd-b7b4-8899ea88d289" providerId="ADAL" clId="{998C6E9F-08F7-4E62-AC9C-ABA31B1909A3}" dt="2025-07-16T06:41:01.546" v="204" actId="478"/>
          <ac:spMkLst>
            <pc:docMk/>
            <pc:sldMk cId="931357574" sldId="2145706252"/>
            <ac:spMk id="8" creationId="{684D6A0A-F199-A5A0-D7D3-17B60A038D29}"/>
          </ac:spMkLst>
        </pc:spChg>
        <pc:spChg chg="mod">
          <ac:chgData name="Graf Thomas, SCS-INI-NET-VNC-E2E" userId="487bc3e3-9ce7-4cdd-b7b4-8899ea88d289" providerId="ADAL" clId="{998C6E9F-08F7-4E62-AC9C-ABA31B1909A3}" dt="2025-07-16T07:09:34.301" v="598" actId="120"/>
          <ac:spMkLst>
            <pc:docMk/>
            <pc:sldMk cId="931357574" sldId="2145706252"/>
            <ac:spMk id="1539" creationId="{00000000-0000-0000-0000-000000000000}"/>
          </ac:spMkLst>
        </pc:spChg>
      </pc:sldChg>
      <pc:sldChg chg="addSp delSp modSp add mod">
        <pc:chgData name="Graf Thomas, SCS-INI-NET-VNC-E2E" userId="487bc3e3-9ce7-4cdd-b7b4-8899ea88d289" providerId="ADAL" clId="{998C6E9F-08F7-4E62-AC9C-ABA31B1909A3}" dt="2025-07-16T07:10:28.164" v="601" actId="1076"/>
        <pc:sldMkLst>
          <pc:docMk/>
          <pc:sldMk cId="3287642256" sldId="2145706253"/>
        </pc:sldMkLst>
        <pc:spChg chg="mod">
          <ac:chgData name="Graf Thomas, SCS-INI-NET-VNC-E2E" userId="487bc3e3-9ce7-4cdd-b7b4-8899ea88d289" providerId="ADAL" clId="{998C6E9F-08F7-4E62-AC9C-ABA31B1909A3}" dt="2025-07-16T07:10:28.164" v="601" actId="1076"/>
          <ac:spMkLst>
            <pc:docMk/>
            <pc:sldMk cId="3287642256" sldId="2145706253"/>
            <ac:spMk id="2" creationId="{C84D12F9-3061-EEA0-7808-1A07043E5C55}"/>
          </ac:spMkLst>
        </pc:spChg>
        <pc:spChg chg="ord">
          <ac:chgData name="Graf Thomas, SCS-INI-NET-VNC-E2E" userId="487bc3e3-9ce7-4cdd-b7b4-8899ea88d289" providerId="ADAL" clId="{998C6E9F-08F7-4E62-AC9C-ABA31B1909A3}" dt="2025-07-16T07:10:17.870" v="600" actId="171"/>
          <ac:spMkLst>
            <pc:docMk/>
            <pc:sldMk cId="3287642256" sldId="2145706253"/>
            <ac:spMk id="3" creationId="{11F9C73F-F277-F3DD-ED33-A919567698D8}"/>
          </ac:spMkLst>
        </pc:spChg>
        <pc:spChg chg="add mod ord">
          <ac:chgData name="Graf Thomas, SCS-INI-NET-VNC-E2E" userId="487bc3e3-9ce7-4cdd-b7b4-8899ea88d289" providerId="ADAL" clId="{998C6E9F-08F7-4E62-AC9C-ABA31B1909A3}" dt="2025-07-16T06:42:42.498" v="218" actId="14100"/>
          <ac:spMkLst>
            <pc:docMk/>
            <pc:sldMk cId="3287642256" sldId="2145706253"/>
            <ac:spMk id="5" creationId="{D0C5CC3C-D47E-A180-00A8-C95704DCC769}"/>
          </ac:spMkLst>
        </pc:spChg>
        <pc:spChg chg="del mod">
          <ac:chgData name="Graf Thomas, SCS-INI-NET-VNC-E2E" userId="487bc3e3-9ce7-4cdd-b7b4-8899ea88d289" providerId="ADAL" clId="{998C6E9F-08F7-4E62-AC9C-ABA31B1909A3}" dt="2025-07-16T06:42:02.314" v="214" actId="478"/>
          <ac:spMkLst>
            <pc:docMk/>
            <pc:sldMk cId="3287642256" sldId="2145706253"/>
            <ac:spMk id="8" creationId="{684D6A0A-F199-A5A0-D7D3-17B60A038D29}"/>
          </ac:spMkLst>
        </pc:spChg>
        <pc:spChg chg="mod">
          <ac:chgData name="Graf Thomas, SCS-INI-NET-VNC-E2E" userId="487bc3e3-9ce7-4cdd-b7b4-8899ea88d289" providerId="ADAL" clId="{998C6E9F-08F7-4E62-AC9C-ABA31B1909A3}" dt="2025-07-16T07:09:38.205" v="599" actId="120"/>
          <ac:spMkLst>
            <pc:docMk/>
            <pc:sldMk cId="3287642256" sldId="2145706253"/>
            <ac:spMk id="1539" creationId="{00000000-0000-0000-0000-000000000000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15:29:39.621" v="879" actId="20577"/>
        <pc:sldMkLst>
          <pc:docMk/>
          <pc:sldMk cId="3946747757" sldId="2145706256"/>
        </pc:sldMkLst>
        <pc:spChg chg="mod">
          <ac:chgData name="Graf Thomas, SCS-INI-NET-VNC-E2E" userId="487bc3e3-9ce7-4cdd-b7b4-8899ea88d289" providerId="ADAL" clId="{998C6E9F-08F7-4E62-AC9C-ABA31B1909A3}" dt="2025-07-16T15:29:39.621" v="879" actId="20577"/>
          <ac:spMkLst>
            <pc:docMk/>
            <pc:sldMk cId="3946747757" sldId="2145706256"/>
            <ac:spMk id="2" creationId="{686EF698-6A6D-3E7E-4626-70ABC348C7A0}"/>
          </ac:spMkLst>
        </pc:spChg>
        <pc:spChg chg="add mod">
          <ac:chgData name="Graf Thomas, SCS-INI-NET-VNC-E2E" userId="487bc3e3-9ce7-4cdd-b7b4-8899ea88d289" providerId="ADAL" clId="{998C6E9F-08F7-4E62-AC9C-ABA31B1909A3}" dt="2025-07-16T15:23:19.802" v="774"/>
          <ac:spMkLst>
            <pc:docMk/>
            <pc:sldMk cId="3946747757" sldId="2145706256"/>
            <ac:spMk id="3" creationId="{F5372186-D5F9-EFF7-4A73-D703FFDC7F8D}"/>
          </ac:spMkLst>
        </pc:spChg>
        <pc:spChg chg="mod">
          <ac:chgData name="Graf Thomas, SCS-INI-NET-VNC-E2E" userId="487bc3e3-9ce7-4cdd-b7b4-8899ea88d289" providerId="ADAL" clId="{998C6E9F-08F7-4E62-AC9C-ABA31B1909A3}" dt="2025-07-16T15:27:37.937" v="864" actId="2711"/>
          <ac:spMkLst>
            <pc:docMk/>
            <pc:sldMk cId="3946747757" sldId="2145706256"/>
            <ac:spMk id="4" creationId="{4F966045-DC6F-F963-57F9-4F2D9C667CDF}"/>
          </ac:spMkLst>
        </pc:spChg>
        <pc:spChg chg="mod">
          <ac:chgData name="Graf Thomas, SCS-INI-NET-VNC-E2E" userId="487bc3e3-9ce7-4cdd-b7b4-8899ea88d289" providerId="ADAL" clId="{998C6E9F-08F7-4E62-AC9C-ABA31B1909A3}" dt="2025-07-16T15:27:53.012" v="866" actId="255"/>
          <ac:spMkLst>
            <pc:docMk/>
            <pc:sldMk cId="3946747757" sldId="2145706256"/>
            <ac:spMk id="5" creationId="{61AFCB7D-1F41-3E4F-6433-49CEB68AC1BF}"/>
          </ac:spMkLst>
        </pc:spChg>
        <pc:spChg chg="mod">
          <ac:chgData name="Graf Thomas, SCS-INI-NET-VNC-E2E" userId="487bc3e3-9ce7-4cdd-b7b4-8899ea88d289" providerId="ADAL" clId="{998C6E9F-08F7-4E62-AC9C-ABA31B1909A3}" dt="2025-07-16T15:28:41.931" v="874" actId="1076"/>
          <ac:spMkLst>
            <pc:docMk/>
            <pc:sldMk cId="3946747757" sldId="2145706256"/>
            <ac:spMk id="6" creationId="{A74BA834-EAC9-4BFC-FAF7-5769E84AC551}"/>
          </ac:spMkLst>
        </pc:spChg>
        <pc:spChg chg="mod">
          <ac:chgData name="Graf Thomas, SCS-INI-NET-VNC-E2E" userId="487bc3e3-9ce7-4cdd-b7b4-8899ea88d289" providerId="ADAL" clId="{998C6E9F-08F7-4E62-AC9C-ABA31B1909A3}" dt="2025-07-16T15:27:58.516" v="867" actId="1076"/>
          <ac:spMkLst>
            <pc:docMk/>
            <pc:sldMk cId="3946747757" sldId="2145706256"/>
            <ac:spMk id="7" creationId="{2D41A398-4087-3EA9-7133-7079B55579CA}"/>
          </ac:spMkLst>
        </pc:spChg>
        <pc:spChg chg="del">
          <ac:chgData name="Graf Thomas, SCS-INI-NET-VNC-E2E" userId="487bc3e3-9ce7-4cdd-b7b4-8899ea88d289" providerId="ADAL" clId="{998C6E9F-08F7-4E62-AC9C-ABA31B1909A3}" dt="2025-07-16T15:23:30.910" v="778" actId="478"/>
          <ac:spMkLst>
            <pc:docMk/>
            <pc:sldMk cId="3946747757" sldId="2145706256"/>
            <ac:spMk id="8" creationId="{D7AE73A4-C809-E8AB-19E9-6B86465004C0}"/>
          </ac:spMkLst>
        </pc:spChg>
        <pc:spChg chg="add mod">
          <ac:chgData name="Graf Thomas, SCS-INI-NET-VNC-E2E" userId="487bc3e3-9ce7-4cdd-b7b4-8899ea88d289" providerId="ADAL" clId="{998C6E9F-08F7-4E62-AC9C-ABA31B1909A3}" dt="2025-07-16T15:23:19.802" v="774"/>
          <ac:spMkLst>
            <pc:docMk/>
            <pc:sldMk cId="3946747757" sldId="2145706256"/>
            <ac:spMk id="9" creationId="{7317EBC7-7128-4F60-8734-49BFB1EDA809}"/>
          </ac:spMkLst>
        </pc:spChg>
        <pc:spChg chg="add mod">
          <ac:chgData name="Graf Thomas, SCS-INI-NET-VNC-E2E" userId="487bc3e3-9ce7-4cdd-b7b4-8899ea88d289" providerId="ADAL" clId="{998C6E9F-08F7-4E62-AC9C-ABA31B1909A3}" dt="2025-07-16T15:23:22.749" v="775"/>
          <ac:spMkLst>
            <pc:docMk/>
            <pc:sldMk cId="3946747757" sldId="2145706256"/>
            <ac:spMk id="10" creationId="{AFB8ADF3-6B36-175C-CA64-D957592648BF}"/>
          </ac:spMkLst>
        </pc:spChg>
        <pc:spChg chg="add mod">
          <ac:chgData name="Graf Thomas, SCS-INI-NET-VNC-E2E" userId="487bc3e3-9ce7-4cdd-b7b4-8899ea88d289" providerId="ADAL" clId="{998C6E9F-08F7-4E62-AC9C-ABA31B1909A3}" dt="2025-07-16T15:23:24.714" v="776"/>
          <ac:spMkLst>
            <pc:docMk/>
            <pc:sldMk cId="3946747757" sldId="2145706256"/>
            <ac:spMk id="11" creationId="{084C1C1A-B69F-1626-5DDF-1231C2869912}"/>
          </ac:spMkLst>
        </pc:spChg>
        <pc:spChg chg="add mod">
          <ac:chgData name="Graf Thomas, SCS-INI-NET-VNC-E2E" userId="487bc3e3-9ce7-4cdd-b7b4-8899ea88d289" providerId="ADAL" clId="{998C6E9F-08F7-4E62-AC9C-ABA31B1909A3}" dt="2025-07-16T15:23:24.714" v="776"/>
          <ac:spMkLst>
            <pc:docMk/>
            <pc:sldMk cId="3946747757" sldId="2145706256"/>
            <ac:spMk id="12" creationId="{B234F0CA-22F0-D741-2D2D-6FC3C5E76F6C}"/>
          </ac:spMkLst>
        </pc:spChg>
        <pc:spChg chg="add mod">
          <ac:chgData name="Graf Thomas, SCS-INI-NET-VNC-E2E" userId="487bc3e3-9ce7-4cdd-b7b4-8899ea88d289" providerId="ADAL" clId="{998C6E9F-08F7-4E62-AC9C-ABA31B1909A3}" dt="2025-07-16T15:23:28.548" v="777"/>
          <ac:spMkLst>
            <pc:docMk/>
            <pc:sldMk cId="3946747757" sldId="2145706256"/>
            <ac:spMk id="13" creationId="{29E2503A-89A9-7ECA-2673-D9CA698E6400}"/>
          </ac:spMkLst>
        </pc:spChg>
        <pc:spChg chg="add mod">
          <ac:chgData name="Graf Thomas, SCS-INI-NET-VNC-E2E" userId="487bc3e3-9ce7-4cdd-b7b4-8899ea88d289" providerId="ADAL" clId="{998C6E9F-08F7-4E62-AC9C-ABA31B1909A3}" dt="2025-07-16T15:23:33.247" v="779"/>
          <ac:spMkLst>
            <pc:docMk/>
            <pc:sldMk cId="3946747757" sldId="2145706256"/>
            <ac:spMk id="14" creationId="{CD958A6C-E13F-9F37-E439-B0AD3C00C8D3}"/>
          </ac:spMkLst>
        </pc:spChg>
        <pc:spChg chg="add mod">
          <ac:chgData name="Graf Thomas, SCS-INI-NET-VNC-E2E" userId="487bc3e3-9ce7-4cdd-b7b4-8899ea88d289" providerId="ADAL" clId="{998C6E9F-08F7-4E62-AC9C-ABA31B1909A3}" dt="2025-07-16T15:23:33.247" v="779"/>
          <ac:spMkLst>
            <pc:docMk/>
            <pc:sldMk cId="3946747757" sldId="2145706256"/>
            <ac:spMk id="15" creationId="{030006E7-F092-B720-5234-15E7B3419DE4}"/>
          </ac:spMkLst>
        </pc:spChg>
        <pc:spChg chg="add mod">
          <ac:chgData name="Graf Thomas, SCS-INI-NET-VNC-E2E" userId="487bc3e3-9ce7-4cdd-b7b4-8899ea88d289" providerId="ADAL" clId="{998C6E9F-08F7-4E62-AC9C-ABA31B1909A3}" dt="2025-07-16T15:23:33.247" v="779"/>
          <ac:spMkLst>
            <pc:docMk/>
            <pc:sldMk cId="3946747757" sldId="2145706256"/>
            <ac:spMk id="16" creationId="{B2E24CF3-77C0-F3B3-44FA-2F83998FDF16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15:29:48.533" v="884" actId="20577"/>
        <pc:sldMkLst>
          <pc:docMk/>
          <pc:sldMk cId="2699740971" sldId="2145706257"/>
        </pc:sldMkLst>
        <pc:spChg chg="mod">
          <ac:chgData name="Graf Thomas, SCS-INI-NET-VNC-E2E" userId="487bc3e3-9ce7-4cdd-b7b4-8899ea88d289" providerId="ADAL" clId="{998C6E9F-08F7-4E62-AC9C-ABA31B1909A3}" dt="2025-07-16T15:29:48.533" v="884" actId="20577"/>
          <ac:spMkLst>
            <pc:docMk/>
            <pc:sldMk cId="2699740971" sldId="2145706257"/>
            <ac:spMk id="2" creationId="{EEC06574-1010-61EF-85AB-7E39FBC52932}"/>
          </ac:spMkLst>
        </pc:spChg>
        <pc:spChg chg="mod">
          <ac:chgData name="Graf Thomas, SCS-INI-NET-VNC-E2E" userId="487bc3e3-9ce7-4cdd-b7b4-8899ea88d289" providerId="ADAL" clId="{998C6E9F-08F7-4E62-AC9C-ABA31B1909A3}" dt="2025-07-16T15:27:24.901" v="862" actId="255"/>
          <ac:spMkLst>
            <pc:docMk/>
            <pc:sldMk cId="2699740971" sldId="2145706257"/>
            <ac:spMk id="3" creationId="{42C9CAF0-EB48-CA79-22C0-6912878708B6}"/>
          </ac:spMkLst>
        </pc:spChg>
        <pc:spChg chg="mod">
          <ac:chgData name="Graf Thomas, SCS-INI-NET-VNC-E2E" userId="487bc3e3-9ce7-4cdd-b7b4-8899ea88d289" providerId="ADAL" clId="{998C6E9F-08F7-4E62-AC9C-ABA31B1909A3}" dt="2025-07-16T15:27:07.191" v="860" actId="2711"/>
          <ac:spMkLst>
            <pc:docMk/>
            <pc:sldMk cId="2699740971" sldId="2145706257"/>
            <ac:spMk id="4" creationId="{E754BC54-AB85-7184-459D-ABCE8E75C5F7}"/>
          </ac:spMkLst>
        </pc:spChg>
        <pc:spChg chg="add mod">
          <ac:chgData name="Graf Thomas, SCS-INI-NET-VNC-E2E" userId="487bc3e3-9ce7-4cdd-b7b4-8899ea88d289" providerId="ADAL" clId="{998C6E9F-08F7-4E62-AC9C-ABA31B1909A3}" dt="2025-07-16T15:23:39.957" v="781"/>
          <ac:spMkLst>
            <pc:docMk/>
            <pc:sldMk cId="2699740971" sldId="2145706257"/>
            <ac:spMk id="5" creationId="{787CBD24-FA94-E2B2-9117-6663253B71CC}"/>
          </ac:spMkLst>
        </pc:spChg>
        <pc:spChg chg="add mod">
          <ac:chgData name="Graf Thomas, SCS-INI-NET-VNC-E2E" userId="487bc3e3-9ce7-4cdd-b7b4-8899ea88d289" providerId="ADAL" clId="{998C6E9F-08F7-4E62-AC9C-ABA31B1909A3}" dt="2025-07-16T15:23:39.957" v="781"/>
          <ac:spMkLst>
            <pc:docMk/>
            <pc:sldMk cId="2699740971" sldId="2145706257"/>
            <ac:spMk id="6" creationId="{1CAEB4B4-F6FD-3EAB-4C35-FF69045662B2}"/>
          </ac:spMkLst>
        </pc:spChg>
        <pc:spChg chg="add mod">
          <ac:chgData name="Graf Thomas, SCS-INI-NET-VNC-E2E" userId="487bc3e3-9ce7-4cdd-b7b4-8899ea88d289" providerId="ADAL" clId="{998C6E9F-08F7-4E62-AC9C-ABA31B1909A3}" dt="2025-07-16T15:23:39.957" v="781"/>
          <ac:spMkLst>
            <pc:docMk/>
            <pc:sldMk cId="2699740971" sldId="2145706257"/>
            <ac:spMk id="7" creationId="{B043DDDB-2DF7-24EF-71D0-38EBDE9EB6ED}"/>
          </ac:spMkLst>
        </pc:spChg>
        <pc:spChg chg="mod">
          <ac:chgData name="Graf Thomas, SCS-INI-NET-VNC-E2E" userId="487bc3e3-9ce7-4cdd-b7b4-8899ea88d289" providerId="ADAL" clId="{998C6E9F-08F7-4E62-AC9C-ABA31B1909A3}" dt="2025-07-16T15:27:30.984" v="863" actId="1076"/>
          <ac:spMkLst>
            <pc:docMk/>
            <pc:sldMk cId="2699740971" sldId="2145706257"/>
            <ac:spMk id="8" creationId="{88D76369-4005-E2D4-BC5E-CA8C4E1D12C0}"/>
          </ac:spMkLst>
        </pc:spChg>
        <pc:spChg chg="del">
          <ac:chgData name="Graf Thomas, SCS-INI-NET-VNC-E2E" userId="487bc3e3-9ce7-4cdd-b7b4-8899ea88d289" providerId="ADAL" clId="{998C6E9F-08F7-4E62-AC9C-ABA31B1909A3}" dt="2025-07-16T15:23:38.462" v="780" actId="478"/>
          <ac:spMkLst>
            <pc:docMk/>
            <pc:sldMk cId="2699740971" sldId="2145706257"/>
            <ac:spMk id="9" creationId="{21966280-1374-571D-5D9F-38F54E68C14B}"/>
          </ac:spMkLst>
        </pc:spChg>
      </pc:sldChg>
      <pc:sldChg chg="addSp delSp modSp mod">
        <pc:chgData name="Graf Thomas, SCS-INI-NET-VNC-E2E" userId="487bc3e3-9ce7-4cdd-b7b4-8899ea88d289" providerId="ADAL" clId="{998C6E9F-08F7-4E62-AC9C-ABA31B1909A3}" dt="2025-07-16T15:31:30.485" v="888" actId="20577"/>
        <pc:sldMkLst>
          <pc:docMk/>
          <pc:sldMk cId="993903472" sldId="2145706258"/>
        </pc:sldMkLst>
        <pc:spChg chg="mod">
          <ac:chgData name="Graf Thomas, SCS-INI-NET-VNC-E2E" userId="487bc3e3-9ce7-4cdd-b7b4-8899ea88d289" providerId="ADAL" clId="{998C6E9F-08F7-4E62-AC9C-ABA31B1909A3}" dt="2025-07-16T15:29:53.624" v="885" actId="20577"/>
          <ac:spMkLst>
            <pc:docMk/>
            <pc:sldMk cId="993903472" sldId="2145706258"/>
            <ac:spMk id="2" creationId="{0553F91E-9379-F985-38A6-7899168980C3}"/>
          </ac:spMkLst>
        </pc:spChg>
        <pc:spChg chg="mod">
          <ac:chgData name="Graf Thomas, SCS-INI-NET-VNC-E2E" userId="487bc3e3-9ce7-4cdd-b7b4-8899ea88d289" providerId="ADAL" clId="{998C6E9F-08F7-4E62-AC9C-ABA31B1909A3}" dt="2025-07-16T15:28:25.544" v="872" actId="1076"/>
          <ac:spMkLst>
            <pc:docMk/>
            <pc:sldMk cId="993903472" sldId="2145706258"/>
            <ac:spMk id="3" creationId="{274D1022-2550-A3FA-593D-4601740B51AD}"/>
          </ac:spMkLst>
        </pc:spChg>
        <pc:spChg chg="mod">
          <ac:chgData name="Graf Thomas, SCS-INI-NET-VNC-E2E" userId="487bc3e3-9ce7-4cdd-b7b4-8899ea88d289" providerId="ADAL" clId="{998C6E9F-08F7-4E62-AC9C-ABA31B1909A3}" dt="2025-07-16T15:31:30.485" v="888" actId="20577"/>
          <ac:spMkLst>
            <pc:docMk/>
            <pc:sldMk cId="993903472" sldId="2145706258"/>
            <ac:spMk id="4" creationId="{D7BB5D7D-08C4-7D3E-AB8C-4F031E4E441C}"/>
          </ac:spMkLst>
        </pc:spChg>
        <pc:spChg chg="del">
          <ac:chgData name="Graf Thomas, SCS-INI-NET-VNC-E2E" userId="487bc3e3-9ce7-4cdd-b7b4-8899ea88d289" providerId="ADAL" clId="{998C6E9F-08F7-4E62-AC9C-ABA31B1909A3}" dt="2025-07-16T15:23:43.666" v="782" actId="478"/>
          <ac:spMkLst>
            <pc:docMk/>
            <pc:sldMk cId="993903472" sldId="2145706258"/>
            <ac:spMk id="5" creationId="{FE3EB633-150E-B8E7-CE21-66724D01E95B}"/>
          </ac:spMkLst>
        </pc:spChg>
        <pc:spChg chg="add mod">
          <ac:chgData name="Graf Thomas, SCS-INI-NET-VNC-E2E" userId="487bc3e3-9ce7-4cdd-b7b4-8899ea88d289" providerId="ADAL" clId="{998C6E9F-08F7-4E62-AC9C-ABA31B1909A3}" dt="2025-07-16T15:23:44.755" v="783"/>
          <ac:spMkLst>
            <pc:docMk/>
            <pc:sldMk cId="993903472" sldId="2145706258"/>
            <ac:spMk id="6" creationId="{E7833DC6-BD38-CEFE-D0F0-03FF6444EBBC}"/>
          </ac:spMkLst>
        </pc:spChg>
        <pc:spChg chg="add mod">
          <ac:chgData name="Graf Thomas, SCS-INI-NET-VNC-E2E" userId="487bc3e3-9ce7-4cdd-b7b4-8899ea88d289" providerId="ADAL" clId="{998C6E9F-08F7-4E62-AC9C-ABA31B1909A3}" dt="2025-07-16T15:23:44.755" v="783"/>
          <ac:spMkLst>
            <pc:docMk/>
            <pc:sldMk cId="993903472" sldId="2145706258"/>
            <ac:spMk id="7" creationId="{DD1BA854-6B76-0446-1D82-9B3E052CE717}"/>
          </ac:spMkLst>
        </pc:spChg>
        <pc:spChg chg="mod">
          <ac:chgData name="Graf Thomas, SCS-INI-NET-VNC-E2E" userId="487bc3e3-9ce7-4cdd-b7b4-8899ea88d289" providerId="ADAL" clId="{998C6E9F-08F7-4E62-AC9C-ABA31B1909A3}" dt="2025-07-16T15:28:28.096" v="873" actId="1076"/>
          <ac:spMkLst>
            <pc:docMk/>
            <pc:sldMk cId="993903472" sldId="2145706258"/>
            <ac:spMk id="8" creationId="{731AADF2-B8C4-FC7B-ABA7-8AA4A577904C}"/>
          </ac:spMkLst>
        </pc:spChg>
        <pc:spChg chg="add mod">
          <ac:chgData name="Graf Thomas, SCS-INI-NET-VNC-E2E" userId="487bc3e3-9ce7-4cdd-b7b4-8899ea88d289" providerId="ADAL" clId="{998C6E9F-08F7-4E62-AC9C-ABA31B1909A3}" dt="2025-07-16T15:23:44.755" v="783"/>
          <ac:spMkLst>
            <pc:docMk/>
            <pc:sldMk cId="993903472" sldId="2145706258"/>
            <ac:spMk id="9" creationId="{AFD76D37-9934-62C4-8FDC-C3D439B8C155}"/>
          </ac:spMkLst>
        </pc:spChg>
      </pc:sldChg>
      <pc:sldMasterChg chg="del delSldLayout">
        <pc:chgData name="Graf Thomas, SCS-INI-NET-VNC-E2E" userId="487bc3e3-9ce7-4cdd-b7b4-8899ea88d289" providerId="ADAL" clId="{998C6E9F-08F7-4E62-AC9C-ABA31B1909A3}" dt="2025-07-16T06:31:18.122" v="119" actId="47"/>
        <pc:sldMasterMkLst>
          <pc:docMk/>
          <pc:sldMasterMk cId="0" sldId="2147483689"/>
        </pc:sldMasterMkLst>
        <pc:sldLayoutChg chg="del">
          <pc:chgData name="Graf Thomas, SCS-INI-NET-VNC-E2E" userId="487bc3e3-9ce7-4cdd-b7b4-8899ea88d289" providerId="ADAL" clId="{998C6E9F-08F7-4E62-AC9C-ABA31B1909A3}" dt="2025-07-16T06:31:12.783" v="118" actId="47"/>
          <pc:sldLayoutMkLst>
            <pc:docMk/>
            <pc:sldMasterMk cId="0" sldId="2147483689"/>
            <pc:sldLayoutMk cId="0" sldId="2147483674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5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6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7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8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79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0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1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2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3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4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5"/>
          </pc:sldLayoutMkLst>
        </pc:sldLayoutChg>
        <pc:sldLayoutChg chg="del">
          <pc:chgData name="Graf Thomas, SCS-INI-NET-VNC-E2E" userId="487bc3e3-9ce7-4cdd-b7b4-8899ea88d289" providerId="ADAL" clId="{998C6E9F-08F7-4E62-AC9C-ABA31B1909A3}" dt="2025-07-16T06:31:18.122" v="119" actId="47"/>
          <pc:sldLayoutMkLst>
            <pc:docMk/>
            <pc:sldMasterMk cId="0" sldId="2147483689"/>
            <pc:sldLayoutMk cId="0" sldId="2147483686"/>
          </pc:sldLayoutMkLst>
        </pc:sldLayoutChg>
      </pc:sldMasterChg>
    </pc:docChg>
  </pc:docChgLst>
  <pc:docChgLst>
    <pc:chgData name="Graf Thomas, INI-NET-VNC-HCS" userId="487bc3e3-9ce7-4cdd-b7b4-8899ea88d289" providerId="ADAL" clId="{F0FB0BAD-5044-4D74-9E31-5958833C9892}"/>
    <pc:docChg chg="custSel delSld modSld">
      <pc:chgData name="Graf Thomas, INI-NET-VNC-HCS" userId="487bc3e3-9ce7-4cdd-b7b4-8899ea88d289" providerId="ADAL" clId="{F0FB0BAD-5044-4D74-9E31-5958833C9892}" dt="2024-11-12T07:54:25.100" v="2" actId="47"/>
      <pc:docMkLst>
        <pc:docMk/>
      </pc:docMkLst>
      <pc:sldChg chg="addSp delSp modSp mod">
        <pc:chgData name="Graf Thomas, INI-NET-VNC-HCS" userId="487bc3e3-9ce7-4cdd-b7b4-8899ea88d289" providerId="ADAL" clId="{F0FB0BAD-5044-4D74-9E31-5958833C9892}" dt="2024-11-12T07:52:01.404" v="1"/>
        <pc:sldMkLst>
          <pc:docMk/>
          <pc:sldMk cId="0" sldId="256"/>
        </pc:sldMkLst>
        <pc:picChg chg="add mod">
          <ac:chgData name="Graf Thomas, INI-NET-VNC-HCS" userId="487bc3e3-9ce7-4cdd-b7b4-8899ea88d289" providerId="ADAL" clId="{F0FB0BAD-5044-4D74-9E31-5958833C9892}" dt="2024-11-12T07:52:01.404" v="1"/>
          <ac:picMkLst>
            <pc:docMk/>
            <pc:sldMk cId="0" sldId="256"/>
            <ac:picMk id="2" creationId="{863841E8-C669-36DC-3A63-90EB65947D5C}"/>
          </ac:picMkLst>
        </pc:picChg>
        <pc:picChg chg="del">
          <ac:chgData name="Graf Thomas, INI-NET-VNC-HCS" userId="487bc3e3-9ce7-4cdd-b7b4-8899ea88d289" providerId="ADAL" clId="{F0FB0BAD-5044-4D74-9E31-5958833C9892}" dt="2024-11-12T07:52:00.873" v="0" actId="478"/>
          <ac:picMkLst>
            <pc:docMk/>
            <pc:sldMk cId="0" sldId="256"/>
            <ac:picMk id="1508" creationId="{00000000-0000-0000-0000-000000000000}"/>
          </ac:picMkLst>
        </pc:picChg>
      </pc:sldChg>
      <pc:sldChg chg="del">
        <pc:chgData name="Graf Thomas, INI-NET-VNC-HCS" userId="487bc3e3-9ce7-4cdd-b7b4-8899ea88d289" providerId="ADAL" clId="{F0FB0BAD-5044-4D74-9E31-5958833C9892}" dt="2024-11-12T07:54:25.100" v="2" actId="47"/>
        <pc:sldMkLst>
          <pc:docMk/>
          <pc:sldMk cId="0" sldId="271"/>
        </pc:sldMkLst>
      </pc:sldChg>
    </pc:docChg>
  </pc:docChgLst>
  <pc:docChgLst>
    <pc:chgData name="Graf Thomas, INI-NET-VNC-E2E" userId="487bc3e3-9ce7-4cdd-b7b4-8899ea88d289" providerId="ADAL" clId="{448C719D-A8BA-46BD-99DA-A2E92B6D90AE}"/>
    <pc:docChg chg="undo custSel addSld delSld modSld sldOrd">
      <pc:chgData name="Graf Thomas, INI-NET-VNC-E2E" userId="487bc3e3-9ce7-4cdd-b7b4-8899ea88d289" providerId="ADAL" clId="{448C719D-A8BA-46BD-99DA-A2E92B6D90AE}" dt="2025-03-16T05:14:08.696" v="509" actId="1076"/>
      <pc:docMkLst>
        <pc:docMk/>
      </pc:docMkLst>
      <pc:sldChg chg="addSp modSp mod">
        <pc:chgData name="Graf Thomas, INI-NET-VNC-E2E" userId="487bc3e3-9ce7-4cdd-b7b4-8899ea88d289" providerId="ADAL" clId="{448C719D-A8BA-46BD-99DA-A2E92B6D90AE}" dt="2025-03-16T01:15:52.826" v="487" actId="13926"/>
        <pc:sldMkLst>
          <pc:docMk/>
          <pc:sldMk cId="0" sldId="257"/>
        </pc:sldMkLst>
        <pc:spChg chg="add mod">
          <ac:chgData name="Graf Thomas, INI-NET-VNC-E2E" userId="487bc3e3-9ce7-4cdd-b7b4-8899ea88d289" providerId="ADAL" clId="{448C719D-A8BA-46BD-99DA-A2E92B6D90AE}" dt="2025-03-16T01:11:55.237" v="458" actId="1076"/>
          <ac:spMkLst>
            <pc:docMk/>
            <pc:sldMk cId="0" sldId="257"/>
            <ac:spMk id="5" creationId="{3B639EC6-CFEC-5C52-B9C7-BC997E33CB5C}"/>
          </ac:spMkLst>
        </pc:spChg>
        <pc:spChg chg="mod">
          <ac:chgData name="Graf Thomas, INI-NET-VNC-E2E" userId="487bc3e3-9ce7-4cdd-b7b4-8899ea88d289" providerId="ADAL" clId="{448C719D-A8BA-46BD-99DA-A2E92B6D90AE}" dt="2025-03-16T01:13:50.368" v="480" actId="20577"/>
          <ac:spMkLst>
            <pc:docMk/>
            <pc:sldMk cId="0" sldId="257"/>
            <ac:spMk id="151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15:52.826" v="487" actId="13926"/>
          <ac:spMkLst>
            <pc:docMk/>
            <pc:sldMk cId="0" sldId="257"/>
            <ac:spMk id="1515" creationId="{00000000-0000-0000-0000-000000000000}"/>
          </ac:spMkLst>
        </pc:spChg>
        <pc:picChg chg="add mod">
          <ac:chgData name="Graf Thomas, INI-NET-VNC-E2E" userId="487bc3e3-9ce7-4cdd-b7b4-8899ea88d289" providerId="ADAL" clId="{448C719D-A8BA-46BD-99DA-A2E92B6D90AE}" dt="2025-03-16T01:11:00.502" v="450" actId="1076"/>
          <ac:picMkLst>
            <pc:docMk/>
            <pc:sldMk cId="0" sldId="257"/>
            <ac:picMk id="3" creationId="{9FDC4F4D-B33D-1118-BAC0-63500FDC9630}"/>
          </ac:picMkLst>
        </pc:picChg>
      </pc:sldChg>
      <pc:sldChg chg="addSp delSp modSp mod">
        <pc:chgData name="Graf Thomas, INI-NET-VNC-E2E" userId="487bc3e3-9ce7-4cdd-b7b4-8899ea88d289" providerId="ADAL" clId="{448C719D-A8BA-46BD-99DA-A2E92B6D90AE}" dt="2025-03-16T01:45:55.418" v="493" actId="1076"/>
        <pc:sldMkLst>
          <pc:docMk/>
          <pc:sldMk cId="0" sldId="258"/>
        </pc:sldMkLst>
        <pc:picChg chg="add mod">
          <ac:chgData name="Graf Thomas, INI-NET-VNC-E2E" userId="487bc3e3-9ce7-4cdd-b7b4-8899ea88d289" providerId="ADAL" clId="{448C719D-A8BA-46BD-99DA-A2E92B6D90AE}" dt="2025-03-16T01:45:55.418" v="493" actId="1076"/>
          <ac:picMkLst>
            <pc:docMk/>
            <pc:sldMk cId="0" sldId="258"/>
            <ac:picMk id="3" creationId="{4DF77622-E4BD-F894-B6F1-462180DD8A06}"/>
          </ac:picMkLst>
        </pc:picChg>
        <pc:picChg chg="del">
          <ac:chgData name="Graf Thomas, INI-NET-VNC-E2E" userId="487bc3e3-9ce7-4cdd-b7b4-8899ea88d289" providerId="ADAL" clId="{448C719D-A8BA-46BD-99DA-A2E92B6D90AE}" dt="2025-03-16T01:45:41.903" v="488" actId="478"/>
          <ac:picMkLst>
            <pc:docMk/>
            <pc:sldMk cId="0" sldId="258"/>
            <ac:picMk id="1524" creationId="{00000000-0000-0000-0000-000000000000}"/>
          </ac:picMkLst>
        </pc:picChg>
      </pc:sldChg>
      <pc:sldChg chg="delSp modSp mod">
        <pc:chgData name="Graf Thomas, INI-NET-VNC-E2E" userId="487bc3e3-9ce7-4cdd-b7b4-8899ea88d289" providerId="ADAL" clId="{448C719D-A8BA-46BD-99DA-A2E92B6D90AE}" dt="2025-03-15T09:50:09.473" v="27" actId="20577"/>
        <pc:sldMkLst>
          <pc:docMk/>
          <pc:sldMk cId="0" sldId="261"/>
        </pc:sldMkLst>
        <pc:spChg chg="mod">
          <ac:chgData name="Graf Thomas, INI-NET-VNC-E2E" userId="487bc3e3-9ce7-4cdd-b7b4-8899ea88d289" providerId="ADAL" clId="{448C719D-A8BA-46BD-99DA-A2E92B6D90AE}" dt="2025-03-15T09:50:09.473" v="27" actId="20577"/>
          <ac:spMkLst>
            <pc:docMk/>
            <pc:sldMk cId="0" sldId="261"/>
            <ac:spMk id="1560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09:47:17.892" v="18" actId="478"/>
          <ac:spMkLst>
            <pc:docMk/>
            <pc:sldMk cId="0" sldId="261"/>
            <ac:spMk id="1561" creationId="{00000000-0000-0000-0000-000000000000}"/>
          </ac:spMkLst>
        </pc:spChg>
      </pc:sldChg>
      <pc:sldChg chg="modSp del mod">
        <pc:chgData name="Graf Thomas, INI-NET-VNC-E2E" userId="487bc3e3-9ce7-4cdd-b7b4-8899ea88d289" providerId="ADAL" clId="{448C719D-A8BA-46BD-99DA-A2E92B6D90AE}" dt="2025-03-15T09:47:12.736" v="17" actId="47"/>
        <pc:sldMkLst>
          <pc:docMk/>
          <pc:sldMk cId="0" sldId="262"/>
        </pc:sldMkLst>
        <pc:spChg chg="mod">
          <ac:chgData name="Graf Thomas, INI-NET-VNC-E2E" userId="487bc3e3-9ce7-4cdd-b7b4-8899ea88d289" providerId="ADAL" clId="{448C719D-A8BA-46BD-99DA-A2E92B6D90AE}" dt="2025-03-15T09:43:29.725" v="16" actId="20577"/>
          <ac:spMkLst>
            <pc:docMk/>
            <pc:sldMk cId="0" sldId="262"/>
            <ac:spMk id="1568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09:43:20.037" v="15"/>
          <ac:spMkLst>
            <pc:docMk/>
            <pc:sldMk cId="0" sldId="262"/>
            <ac:spMk id="1569" creationId="{00000000-0000-0000-0000-000000000000}"/>
          </ac:spMkLst>
        </pc:spChg>
      </pc:sldChg>
      <pc:sldChg chg="modSp mod">
        <pc:chgData name="Graf Thomas, INI-NET-VNC-E2E" userId="487bc3e3-9ce7-4cdd-b7b4-8899ea88d289" providerId="ADAL" clId="{448C719D-A8BA-46BD-99DA-A2E92B6D90AE}" dt="2025-03-16T01:05:44.440" v="432" actId="14100"/>
        <pc:sldMkLst>
          <pc:docMk/>
          <pc:sldMk cId="0" sldId="263"/>
        </pc:sldMkLst>
        <pc:spChg chg="mod">
          <ac:chgData name="Graf Thomas, INI-NET-VNC-E2E" userId="487bc3e3-9ce7-4cdd-b7b4-8899ea88d289" providerId="ADAL" clId="{448C719D-A8BA-46BD-99DA-A2E92B6D90AE}" dt="2025-03-15T09:50:23.855" v="29" actId="20577"/>
          <ac:spMkLst>
            <pc:docMk/>
            <pc:sldMk cId="0" sldId="263"/>
            <ac:spMk id="157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5:44.440" v="432" actId="14100"/>
          <ac:spMkLst>
            <pc:docMk/>
            <pc:sldMk cId="0" sldId="263"/>
            <ac:spMk id="157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27:03.951" v="87"/>
          <ac:spMkLst>
            <pc:docMk/>
            <pc:sldMk cId="0" sldId="263"/>
            <ac:spMk id="1577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6T01:07:08.969" v="446" actId="14100"/>
        <pc:sldMkLst>
          <pc:docMk/>
          <pc:sldMk cId="0" sldId="264"/>
        </pc:sldMkLst>
        <pc:spChg chg="add mod">
          <ac:chgData name="Graf Thomas, INI-NET-VNC-E2E" userId="487bc3e3-9ce7-4cdd-b7b4-8899ea88d289" providerId="ADAL" clId="{448C719D-A8BA-46BD-99DA-A2E92B6D90AE}" dt="2025-03-16T01:07:07.441" v="445" actId="14100"/>
          <ac:spMkLst>
            <pc:docMk/>
            <pc:sldMk cId="0" sldId="264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6T01:07:05.092" v="441" actId="20577"/>
          <ac:spMkLst>
            <pc:docMk/>
            <pc:sldMk cId="0" sldId="264"/>
            <ac:spMk id="158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5:03.830" v="123" actId="478"/>
          <ac:spMkLst>
            <pc:docMk/>
            <pc:sldMk cId="0" sldId="264"/>
            <ac:spMk id="1584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7:08.969" v="446" actId="14100"/>
          <ac:spMkLst>
            <pc:docMk/>
            <pc:sldMk cId="0" sldId="264"/>
            <ac:spMk id="1585" creationId="{00000000-0000-0000-0000-000000000000}"/>
          </ac:spMkLst>
        </pc:spChg>
      </pc:sldChg>
      <pc:sldChg chg="delSp modSp mod">
        <pc:chgData name="Graf Thomas, INI-NET-VNC-E2E" userId="487bc3e3-9ce7-4cdd-b7b4-8899ea88d289" providerId="ADAL" clId="{448C719D-A8BA-46BD-99DA-A2E92B6D90AE}" dt="2025-03-15T10:39:44.954" v="182" actId="13926"/>
        <pc:sldMkLst>
          <pc:docMk/>
          <pc:sldMk cId="0" sldId="265"/>
        </pc:sldMkLst>
        <pc:spChg chg="mod">
          <ac:chgData name="Graf Thomas, INI-NET-VNC-E2E" userId="487bc3e3-9ce7-4cdd-b7b4-8899ea88d289" providerId="ADAL" clId="{448C719D-A8BA-46BD-99DA-A2E92B6D90AE}" dt="2025-03-15T10:39:44.954" v="182" actId="13926"/>
          <ac:spMkLst>
            <pc:docMk/>
            <pc:sldMk cId="0" sldId="265"/>
            <ac:spMk id="1592" creationId="{00000000-0000-0000-0000-000000000000}"/>
          </ac:spMkLst>
        </pc:spChg>
        <pc:spChg chg="del">
          <ac:chgData name="Graf Thomas, INI-NET-VNC-E2E" userId="487bc3e3-9ce7-4cdd-b7b4-8899ea88d289" providerId="ADAL" clId="{448C719D-A8BA-46BD-99DA-A2E92B6D90AE}" dt="2025-03-15T10:39:19.462" v="179" actId="478"/>
          <ac:spMkLst>
            <pc:docMk/>
            <pc:sldMk cId="0" sldId="265"/>
            <ac:spMk id="1593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46:27.615" v="198" actId="13926"/>
        <pc:sldMkLst>
          <pc:docMk/>
          <pc:sldMk cId="0" sldId="266"/>
        </pc:sldMkLst>
        <pc:spChg chg="mod">
          <ac:chgData name="Graf Thomas, INI-NET-VNC-E2E" userId="487bc3e3-9ce7-4cdd-b7b4-8899ea88d289" providerId="ADAL" clId="{448C719D-A8BA-46BD-99DA-A2E92B6D90AE}" dt="2025-03-15T10:44:56.373" v="196" actId="13926"/>
          <ac:spMkLst>
            <pc:docMk/>
            <pc:sldMk cId="0" sldId="266"/>
            <ac:spMk id="1600" creationId="{00000000-0000-0000-0000-000000000000}"/>
          </ac:spMkLst>
        </pc:spChg>
        <pc:spChg chg="add del mod">
          <ac:chgData name="Graf Thomas, INI-NET-VNC-E2E" userId="487bc3e3-9ce7-4cdd-b7b4-8899ea88d289" providerId="ADAL" clId="{448C719D-A8BA-46BD-99DA-A2E92B6D90AE}" dt="2025-03-15T10:46:27.615" v="198" actId="13926"/>
          <ac:spMkLst>
            <pc:docMk/>
            <pc:sldMk cId="0" sldId="266"/>
            <ac:spMk id="1601" creationId="{00000000-0000-0000-0000-000000000000}"/>
          </ac:spMkLst>
        </pc:spChg>
      </pc:sldChg>
      <pc:sldChg chg="addSp delSp modSp mod">
        <pc:chgData name="Graf Thomas, INI-NET-VNC-E2E" userId="487bc3e3-9ce7-4cdd-b7b4-8899ea88d289" providerId="ADAL" clId="{448C719D-A8BA-46BD-99DA-A2E92B6D90AE}" dt="2025-03-15T10:59:37.913" v="260" actId="1076"/>
        <pc:sldMkLst>
          <pc:docMk/>
          <pc:sldMk cId="0" sldId="267"/>
        </pc:sldMkLst>
        <pc:spChg chg="add del mod">
          <ac:chgData name="Graf Thomas, INI-NET-VNC-E2E" userId="487bc3e3-9ce7-4cdd-b7b4-8899ea88d289" providerId="ADAL" clId="{448C719D-A8BA-46BD-99DA-A2E92B6D90AE}" dt="2025-03-15T10:58:43.812" v="213" actId="478"/>
          <ac:spMkLst>
            <pc:docMk/>
            <pc:sldMk cId="0" sldId="267"/>
            <ac:spMk id="7" creationId="{870DE73A-17A7-2E26-BCF2-A87751754F28}"/>
          </ac:spMkLst>
        </pc:spChg>
        <pc:spChg chg="mod">
          <ac:chgData name="Graf Thomas, INI-NET-VNC-E2E" userId="487bc3e3-9ce7-4cdd-b7b4-8899ea88d289" providerId="ADAL" clId="{448C719D-A8BA-46BD-99DA-A2E92B6D90AE}" dt="2025-03-15T10:58:51.340" v="216" actId="14100"/>
          <ac:spMkLst>
            <pc:docMk/>
            <pc:sldMk cId="0" sldId="267"/>
            <ac:spMk id="1606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5T10:59:27.597" v="259" actId="20577"/>
          <ac:spMkLst>
            <pc:docMk/>
            <pc:sldMk cId="0" sldId="267"/>
            <ac:spMk id="1608" creationId="{00000000-0000-0000-0000-000000000000}"/>
          </ac:spMkLst>
        </pc:spChg>
        <pc:spChg chg="mod ord">
          <ac:chgData name="Graf Thomas, INI-NET-VNC-E2E" userId="487bc3e3-9ce7-4cdd-b7b4-8899ea88d289" providerId="ADAL" clId="{448C719D-A8BA-46BD-99DA-A2E92B6D90AE}" dt="2025-03-15T10:59:37.913" v="260" actId="1076"/>
          <ac:spMkLst>
            <pc:docMk/>
            <pc:sldMk cId="0" sldId="267"/>
            <ac:spMk id="1609" creationId="{00000000-0000-0000-0000-000000000000}"/>
          </ac:spMkLst>
        </pc:spChg>
        <pc:spChg chg="del mod">
          <ac:chgData name="Graf Thomas, INI-NET-VNC-E2E" userId="487bc3e3-9ce7-4cdd-b7b4-8899ea88d289" providerId="ADAL" clId="{448C719D-A8BA-46BD-99DA-A2E92B6D90AE}" dt="2025-03-15T10:58:40.857" v="212" actId="478"/>
          <ac:spMkLst>
            <pc:docMk/>
            <pc:sldMk cId="0" sldId="267"/>
            <ac:spMk id="1610" creationId="{00000000-0000-0000-0000-000000000000}"/>
          </ac:spMkLst>
        </pc:spChg>
        <pc:picChg chg="add del mod">
          <ac:chgData name="Graf Thomas, INI-NET-VNC-E2E" userId="487bc3e3-9ce7-4cdd-b7b4-8899ea88d289" providerId="ADAL" clId="{448C719D-A8BA-46BD-99DA-A2E92B6D90AE}" dt="2025-03-15T10:57:53.085" v="203" actId="478"/>
          <ac:picMkLst>
            <pc:docMk/>
            <pc:sldMk cId="0" sldId="267"/>
            <ac:picMk id="3" creationId="{A30BFC24-EBFF-0642-8DE6-E2F523DD00E8}"/>
          </ac:picMkLst>
        </pc:picChg>
        <pc:picChg chg="add mod">
          <ac:chgData name="Graf Thomas, INI-NET-VNC-E2E" userId="487bc3e3-9ce7-4cdd-b7b4-8899ea88d289" providerId="ADAL" clId="{448C719D-A8BA-46BD-99DA-A2E92B6D90AE}" dt="2025-03-15T10:59:37.913" v="260" actId="1076"/>
          <ac:picMkLst>
            <pc:docMk/>
            <pc:sldMk cId="0" sldId="267"/>
            <ac:picMk id="5" creationId="{0D4637A7-D22E-F893-8671-CF0D07739793}"/>
          </ac:picMkLst>
        </pc:picChg>
        <pc:picChg chg="del">
          <ac:chgData name="Graf Thomas, INI-NET-VNC-E2E" userId="487bc3e3-9ce7-4cdd-b7b4-8899ea88d289" providerId="ADAL" clId="{448C719D-A8BA-46BD-99DA-A2E92B6D90AE}" dt="2025-03-15T10:57:46.366" v="199" actId="478"/>
          <ac:picMkLst>
            <pc:docMk/>
            <pc:sldMk cId="0" sldId="267"/>
            <ac:picMk id="1607" creationId="{00000000-0000-0000-0000-000000000000}"/>
          </ac:picMkLst>
        </pc:picChg>
      </pc:sldChg>
      <pc:sldChg chg="modSp mod">
        <pc:chgData name="Graf Thomas, INI-NET-VNC-E2E" userId="487bc3e3-9ce7-4cdd-b7b4-8899ea88d289" providerId="ADAL" clId="{448C719D-A8BA-46BD-99DA-A2E92B6D90AE}" dt="2025-03-16T04:02:01.036" v="501" actId="108"/>
        <pc:sldMkLst>
          <pc:docMk/>
          <pc:sldMk cId="0" sldId="268"/>
        </pc:sldMkLst>
        <pc:graphicFrameChg chg="mod modGraphic">
          <ac:chgData name="Graf Thomas, INI-NET-VNC-E2E" userId="487bc3e3-9ce7-4cdd-b7b4-8899ea88d289" providerId="ADAL" clId="{448C719D-A8BA-46BD-99DA-A2E92B6D90AE}" dt="2025-03-16T04:02:01.036" v="501" actId="108"/>
          <ac:graphicFrameMkLst>
            <pc:docMk/>
            <pc:sldMk cId="0" sldId="268"/>
            <ac:graphicFrameMk id="1617" creationId="{00000000-0000-0000-0000-000000000000}"/>
          </ac:graphicFrameMkLst>
        </pc:graphicFrameChg>
      </pc:sldChg>
      <pc:sldChg chg="modSp mod">
        <pc:chgData name="Graf Thomas, INI-NET-VNC-E2E" userId="487bc3e3-9ce7-4cdd-b7b4-8899ea88d289" providerId="ADAL" clId="{448C719D-A8BA-46BD-99DA-A2E92B6D90AE}" dt="2025-03-15T11:01:29.111" v="272" actId="20577"/>
        <pc:sldMkLst>
          <pc:docMk/>
          <pc:sldMk cId="0" sldId="270"/>
        </pc:sldMkLst>
        <pc:graphicFrameChg chg="mod modGraphic">
          <ac:chgData name="Graf Thomas, INI-NET-VNC-E2E" userId="487bc3e3-9ce7-4cdd-b7b4-8899ea88d289" providerId="ADAL" clId="{448C719D-A8BA-46BD-99DA-A2E92B6D90AE}" dt="2025-03-15T11:01:29.111" v="272" actId="20577"/>
          <ac:graphicFrameMkLst>
            <pc:docMk/>
            <pc:sldMk cId="0" sldId="270"/>
            <ac:graphicFrameMk id="1635" creationId="{00000000-0000-0000-0000-000000000000}"/>
          </ac:graphicFrameMkLst>
        </pc:graphicFrameChg>
      </pc:sldChg>
      <pc:sldChg chg="addSp delSp modSp mod">
        <pc:chgData name="Graf Thomas, INI-NET-VNC-E2E" userId="487bc3e3-9ce7-4cdd-b7b4-8899ea88d289" providerId="ADAL" clId="{448C719D-A8BA-46BD-99DA-A2E92B6D90AE}" dt="2025-03-16T05:14:08.696" v="509" actId="1076"/>
        <pc:sldMkLst>
          <pc:docMk/>
          <pc:sldMk cId="0" sldId="272"/>
        </pc:sldMkLst>
        <pc:spChg chg="mod">
          <ac:chgData name="Graf Thomas, INI-NET-VNC-E2E" userId="487bc3e3-9ce7-4cdd-b7b4-8899ea88d289" providerId="ADAL" clId="{448C719D-A8BA-46BD-99DA-A2E92B6D90AE}" dt="2025-03-15T11:08:20.892" v="332" actId="20577"/>
          <ac:spMkLst>
            <pc:docMk/>
            <pc:sldMk cId="0" sldId="272"/>
            <ac:spMk id="1652" creationId="{00000000-0000-0000-0000-000000000000}"/>
          </ac:spMkLst>
        </pc:spChg>
        <pc:picChg chg="add mod">
          <ac:chgData name="Graf Thomas, INI-NET-VNC-E2E" userId="487bc3e3-9ce7-4cdd-b7b4-8899ea88d289" providerId="ADAL" clId="{448C719D-A8BA-46BD-99DA-A2E92B6D90AE}" dt="2025-03-16T05:14:08.696" v="509" actId="1076"/>
          <ac:picMkLst>
            <pc:docMk/>
            <pc:sldMk cId="0" sldId="272"/>
            <ac:picMk id="1026" creationId="{DEF6E705-D3F7-6DDA-9161-BB00BF7C8D4D}"/>
          </ac:picMkLst>
        </pc:picChg>
        <pc:picChg chg="del">
          <ac:chgData name="Graf Thomas, INI-NET-VNC-E2E" userId="487bc3e3-9ce7-4cdd-b7b4-8899ea88d289" providerId="ADAL" clId="{448C719D-A8BA-46BD-99DA-A2E92B6D90AE}" dt="2025-03-16T05:12:39.342" v="502" actId="478"/>
          <ac:picMkLst>
            <pc:docMk/>
            <pc:sldMk cId="0" sldId="272"/>
            <ac:picMk id="1655" creationId="{00000000-0000-0000-0000-000000000000}"/>
          </ac:picMkLst>
        </pc:picChg>
      </pc:sldChg>
      <pc:sldChg chg="delSp modSp add mod ord">
        <pc:chgData name="Graf Thomas, INI-NET-VNC-E2E" userId="487bc3e3-9ce7-4cdd-b7b4-8899ea88d289" providerId="ADAL" clId="{448C719D-A8BA-46BD-99DA-A2E92B6D90AE}" dt="2025-03-16T01:05:16.155" v="430" actId="13926"/>
        <pc:sldMkLst>
          <pc:docMk/>
          <pc:sldMk cId="2321303361" sldId="273"/>
        </pc:sldMkLst>
        <pc:spChg chg="del mod">
          <ac:chgData name="Graf Thomas, INI-NET-VNC-E2E" userId="487bc3e3-9ce7-4cdd-b7b4-8899ea88d289" providerId="ADAL" clId="{448C719D-A8BA-46BD-99DA-A2E92B6D90AE}" dt="2025-03-16T01:04:21.198" v="396" actId="478"/>
          <ac:spMkLst>
            <pc:docMk/>
            <pc:sldMk cId="2321303361" sldId="273"/>
            <ac:spMk id="2" creationId="{BB866734-2B05-68A3-8B9C-C15276B544E9}"/>
          </ac:spMkLst>
        </pc:spChg>
        <pc:spChg chg="mod">
          <ac:chgData name="Graf Thomas, INI-NET-VNC-E2E" userId="487bc3e3-9ce7-4cdd-b7b4-8899ea88d289" providerId="ADAL" clId="{448C719D-A8BA-46BD-99DA-A2E92B6D90AE}" dt="2025-03-16T00:57:07.928" v="352" actId="20577"/>
          <ac:spMkLst>
            <pc:docMk/>
            <pc:sldMk cId="2321303361" sldId="273"/>
            <ac:spMk id="1582" creationId="{00000000-0000-0000-0000-000000000000}"/>
          </ac:spMkLst>
        </pc:spChg>
        <pc:spChg chg="mod">
          <ac:chgData name="Graf Thomas, INI-NET-VNC-E2E" userId="487bc3e3-9ce7-4cdd-b7b4-8899ea88d289" providerId="ADAL" clId="{448C719D-A8BA-46BD-99DA-A2E92B6D90AE}" dt="2025-03-16T01:05:16.155" v="430" actId="13926"/>
          <ac:spMkLst>
            <pc:docMk/>
            <pc:sldMk cId="2321303361" sldId="273"/>
            <ac:spMk id="158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d538e9c0b5_2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3" name="Google Shape;1503;g2d538e9c0b5_2_13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g2d538e9c0b5_2_136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d538e9c0b5_2_13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g2d538e9c0b5_2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d538e9c0b5_2_13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9" name="Google Shape;1519;g2d538e9c0b5_2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4980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287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384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2d538e9c0b5_2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6" name="Google Shape;1536;g2d538e9c0b5_2_14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929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2d538e9c0b5_2_15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g2d538e9c0b5_2_1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 type="title">
  <p:cSld name="TITL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marL="914400" lvl="1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3pPr>
            <a:lvl4pPr marL="1828800" lvl="3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4pPr>
            <a:lvl5pPr marL="2286000" lvl="4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Calibri"/>
              <a:buNone/>
              <a:defRPr>
                <a:solidFill>
                  <a:srgbClr val="888888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and Content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wo Content">
  <p:cSld name="1_Two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1pPr>
            <a:lvl2pPr marL="914400" lvl="1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2pPr>
            <a:lvl3pPr marL="1371600" lvl="2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/>
            </a:lvl3pPr>
            <a:lvl4pPr marL="1828800" lvl="3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–"/>
              <a:defRPr sz="2800"/>
            </a:lvl4pPr>
            <a:lvl5pPr marL="2286000" lvl="4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800"/>
              <a:buChar char="»"/>
              <a:defRPr sz="2800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omparison">
  <p:cSld name="1_Comparis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2"/>
          </p:nvPr>
        </p:nvSpPr>
        <p:spPr>
          <a:xfrm>
            <a:off x="4645030" y="1151334"/>
            <a:ext cx="4041776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74" name="Google Shape;74;p1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75" name="Google Shape;75;p1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76" name="Google Shape;76;p1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77" name="Google Shape;77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" name="Google Shape;78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" name="Google Shape;79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0" name="Google Shape;80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" name="Google Shape;81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" name="Google Shape;82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" name="Google Shape;83;p1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" name="Google Shape;84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" name="Google Shape;85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" name="Google Shape;86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" name="Google Shape;87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" name="Google Shape;88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" name="Google Shape;89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" name="Google Shape;90;p1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1" name="Google Shape;91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" name="Google Shape;92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" name="Google Shape;93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" name="Google Shape;94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" name="Google Shape;95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" name="Google Shape;96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" name="Google Shape;97;p1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8" name="Google Shape;98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" name="Google Shape;99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" name="Google Shape;100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" name="Google Shape;101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" name="Google Shape;102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" name="Google Shape;103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4" name="Google Shape;104;p1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" name="Google Shape;105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" name="Google Shape;106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" name="Google Shape;107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" name="Google Shape;108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" name="Google Shape;109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" name="Google Shape;110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" name="Google Shape;111;p1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2" name="Google Shape;112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" name="Google Shape;113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" name="Google Shape;114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" name="Google Shape;115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" name="Google Shape;116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" name="Google Shape;117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" name="Google Shape;118;p1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" name="Google Shape;119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" name="Google Shape;120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" name="Google Shape;121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" name="Google Shape;122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" name="Google Shape;123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" name="Google Shape;124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" name="Google Shape;125;p1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6" name="Google Shape;126;p1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" name="Google Shape;127;p1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" name="Google Shape;128;p1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" name="Google Shape;129;p1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" name="Google Shape;130;p1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" name="Google Shape;131;p1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2" name="Google Shape;132;p1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3" name="Google Shape;133;p1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4" name="Google Shape;134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" name="Google Shape;135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" name="Google Shape;136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" name="Google Shape;137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" name="Google Shape;138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" name="Google Shape;139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" name="Google Shape;140;p1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1" name="Google Shape;141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2" name="Google Shape;142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3" name="Google Shape;143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4" name="Google Shape;144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5" name="Google Shape;145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46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7" name="Google Shape;147;p1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8" name="Google Shape;148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9" name="Google Shape;149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0" name="Google Shape;150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1" name="Google Shape;151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" name="Google Shape;152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3" name="Google Shape;153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54" name="Google Shape;154;p1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55" name="Google Shape;155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" name="Google Shape;156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7" name="Google Shape;157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" name="Google Shape;158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9" name="Google Shape;159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" name="Google Shape;160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1" name="Google Shape;161;p1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2" name="Google Shape;162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" name="Google Shape;163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4" name="Google Shape;164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5" name="Google Shape;165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6" name="Google Shape;166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7" name="Google Shape;167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68" name="Google Shape;168;p1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69" name="Google Shape;169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0" name="Google Shape;170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1" name="Google Shape;171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2" name="Google Shape;172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3" name="Google Shape;173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4" name="Google Shape;174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75" name="Google Shape;175;p1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76" name="Google Shape;176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7" name="Google Shape;177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8" name="Google Shape;178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79" name="Google Shape;179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0" name="Google Shape;180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1" name="Google Shape;181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82" name="Google Shape;182;p1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83" name="Google Shape;183;p1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4" name="Google Shape;184;p1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5" name="Google Shape;185;p1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6" name="Google Shape;186;p1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7" name="Google Shape;187;p1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88" name="Google Shape;188;p1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89" name="Google Shape;189;p1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0" name="Google Shape;190;p1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685800" y="1597819"/>
            <a:ext cx="7772400" cy="110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body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19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96" name="Google Shape;196;p19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97" name="Google Shape;197;p19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98" name="Google Shape;198;p19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99" name="Google Shape;199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" name="Google Shape;200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" name="Google Shape;201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" name="Google Shape;202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" name="Google Shape;203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" name="Google Shape;204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05" name="Google Shape;205;p19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06" name="Google Shape;206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7" name="Google Shape;207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" name="Google Shape;208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" name="Google Shape;209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0" name="Google Shape;210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1" name="Google Shape;211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2" name="Google Shape;212;p19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13" name="Google Shape;213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" name="Google Shape;214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5" name="Google Shape;215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6" name="Google Shape;216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7" name="Google Shape;217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8" name="Google Shape;218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19" name="Google Shape;219;p19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0" name="Google Shape;220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" name="Google Shape;221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2" name="Google Shape;222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3" name="Google Shape;223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4" name="Google Shape;224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5" name="Google Shape;225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26" name="Google Shape;226;p19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27" name="Google Shape;227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8" name="Google Shape;228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9" name="Google Shape;229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0" name="Google Shape;230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1" name="Google Shape;231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2" name="Google Shape;232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33" name="Google Shape;233;p19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34" name="Google Shape;234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5" name="Google Shape;235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6" name="Google Shape;236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7" name="Google Shape;237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8" name="Google Shape;238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39" name="Google Shape;239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0" name="Google Shape;240;p19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1" name="Google Shape;241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2" name="Google Shape;242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3" name="Google Shape;243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4" name="Google Shape;244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5" name="Google Shape;245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6" name="Google Shape;246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47" name="Google Shape;247;p19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248" name="Google Shape;248;p19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49" name="Google Shape;249;p19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0" name="Google Shape;250;p19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1" name="Google Shape;251;p19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2" name="Google Shape;252;p19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3" name="Google Shape;253;p19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54" name="Google Shape;254;p19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255" name="Google Shape;255;p19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256" name="Google Shape;256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7" name="Google Shape;257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" name="Google Shape;258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" name="Google Shape;261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2" name="Google Shape;262;p19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63" name="Google Shape;263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4" name="Google Shape;264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" name="Google Shape;265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" name="Google Shape;266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7" name="Google Shape;267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" name="Google Shape;268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9" name="Google Shape;269;p19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0" name="Google Shape;270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" name="Google Shape;271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" name="Google Shape;275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76" name="Google Shape;276;p19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77" name="Google Shape;277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8" name="Google Shape;278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9" name="Google Shape;279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0" name="Google Shape;280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1" name="Google Shape;281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2" name="Google Shape;282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83" name="Google Shape;283;p19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84" name="Google Shape;284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5" name="Google Shape;285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6" name="Google Shape;286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7" name="Google Shape;287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" name="Google Shape;288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" name="Google Shape;289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0" name="Google Shape;290;p19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1" name="Google Shape;291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2" name="Google Shape;292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3" name="Google Shape;293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4" name="Google Shape;294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" name="Google Shape;295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" name="Google Shape;296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97" name="Google Shape;297;p19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298" name="Google Shape;298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" name="Google Shape;299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0" name="Google Shape;300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1" name="Google Shape;301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2" name="Google Shape;302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3" name="Google Shape;303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04" name="Google Shape;304;p19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05" name="Google Shape;305;p19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6" name="Google Shape;306;p19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7" name="Google Shape;307;p19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8" name="Google Shape;308;p19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09" name="Google Shape;309;p19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10" name="Google Shape;310;p19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311" name="Google Shape;311;p19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2" name="Google Shape;312;p19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9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9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20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318" name="Google Shape;318;p20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319" name="Google Shape;319;p20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320" name="Google Shape;320;p20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321" name="Google Shape;321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2" name="Google Shape;322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3" name="Google Shape;323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4" name="Google Shape;324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5" name="Google Shape;325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" name="Google Shape;326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27" name="Google Shape;327;p20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28" name="Google Shape;328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9" name="Google Shape;329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0" name="Google Shape;330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1" name="Google Shape;331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2" name="Google Shape;332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3" name="Google Shape;333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34" name="Google Shape;334;p20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35" name="Google Shape;335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6" name="Google Shape;336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7" name="Google Shape;337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8" name="Google Shape;338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39" name="Google Shape;339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0" name="Google Shape;340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1" name="Google Shape;341;p20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2" name="Google Shape;342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3" name="Google Shape;343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4" name="Google Shape;344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5" name="Google Shape;345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6" name="Google Shape;346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47" name="Google Shape;347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48" name="Google Shape;348;p20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49" name="Google Shape;349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0" name="Google Shape;350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1" name="Google Shape;351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2" name="Google Shape;352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3" name="Google Shape;353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" name="Google Shape;354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55" name="Google Shape;355;p20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56" name="Google Shape;356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" name="Google Shape;357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" name="Google Shape;358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9" name="Google Shape;359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0" name="Google Shape;360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1" name="Google Shape;361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2" name="Google Shape;362;p20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63" name="Google Shape;363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4" name="Google Shape;364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5" name="Google Shape;365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6" name="Google Shape;366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7" name="Google Shape;367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68" name="Google Shape;368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69" name="Google Shape;369;p20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370" name="Google Shape;370;p20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1" name="Google Shape;371;p20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2" name="Google Shape;372;p20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3" name="Google Shape;373;p20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4" name="Google Shape;374;p20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5" name="Google Shape;375;p20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76" name="Google Shape;376;p20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377" name="Google Shape;377;p20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378" name="Google Shape;378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79" name="Google Shape;379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" name="Google Shape;380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" name="Google Shape;381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2" name="Google Shape;382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3" name="Google Shape;383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84" name="Google Shape;384;p20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85" name="Google Shape;385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6" name="Google Shape;386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7" name="Google Shape;387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8" name="Google Shape;388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9" name="Google Shape;389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0" name="Google Shape;390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1" name="Google Shape;391;p20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2" name="Google Shape;392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" name="Google Shape;393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4" name="Google Shape;394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5" name="Google Shape;395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6" name="Google Shape;396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7" name="Google Shape;397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98" name="Google Shape;398;p20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399" name="Google Shape;399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" name="Google Shape;400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1" name="Google Shape;401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2" name="Google Shape;402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3" name="Google Shape;403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4" name="Google Shape;404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05" name="Google Shape;405;p20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06" name="Google Shape;406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7" name="Google Shape;407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8" name="Google Shape;408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9" name="Google Shape;409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0" name="Google Shape;410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1" name="Google Shape;411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2" name="Google Shape;412;p20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13" name="Google Shape;413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4" name="Google Shape;414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5" name="Google Shape;415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6" name="Google Shape;416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7" name="Google Shape;417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18" name="Google Shape;418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19" name="Google Shape;419;p20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0" name="Google Shape;420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1" name="Google Shape;421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2" name="Google Shape;422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3" name="Google Shape;423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4" name="Google Shape;424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5" name="Google Shape;425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6" name="Google Shape;426;p20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427" name="Google Shape;427;p20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" name="Google Shape;428;p20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" name="Google Shape;429;p20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" name="Google Shape;430;p20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" name="Google Shape;431;p20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" name="Google Shape;432;p20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433" name="Google Shape;433;p20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4" name="Google Shape;434;p20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0"/>
          <p:cNvSpPr txBox="1">
            <a:spLocks noGrp="1"/>
          </p:cNvSpPr>
          <p:nvPr>
            <p:ph type="title"/>
          </p:nvPr>
        </p:nvSpPr>
        <p:spPr>
          <a:xfrm>
            <a:off x="722435" y="3305176"/>
            <a:ext cx="7772401" cy="1021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imes New Roman"/>
              <a:buNone/>
              <a:defRPr sz="3000" b="1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0"/>
          <p:cNvSpPr txBox="1">
            <a:spLocks noGrp="1"/>
          </p:cNvSpPr>
          <p:nvPr>
            <p:ph type="body" idx="1"/>
          </p:nvPr>
        </p:nvSpPr>
        <p:spPr>
          <a:xfrm>
            <a:off x="722435" y="2180034"/>
            <a:ext cx="7772401" cy="1125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20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21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440" name="Google Shape;440;p21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441" name="Google Shape;441;p21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442" name="Google Shape;442;p21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443" name="Google Shape;443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" name="Google Shape;444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" name="Google Shape;445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6" name="Google Shape;446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7" name="Google Shape;447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" name="Google Shape;448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9" name="Google Shape;449;p21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0" name="Google Shape;450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1" name="Google Shape;451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2" name="Google Shape;452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3" name="Google Shape;453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4" name="Google Shape;454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5" name="Google Shape;455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6" name="Google Shape;456;p21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57" name="Google Shape;457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8" name="Google Shape;458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9" name="Google Shape;459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0" name="Google Shape;460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" name="Google Shape;461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" name="Google Shape;462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63" name="Google Shape;463;p21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64" name="Google Shape;464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5" name="Google Shape;465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6" name="Google Shape;466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7" name="Google Shape;467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8" name="Google Shape;468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9" name="Google Shape;469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0" name="Google Shape;470;p21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1" name="Google Shape;471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2" name="Google Shape;472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3" name="Google Shape;473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" name="Google Shape;474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" name="Google Shape;475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77" name="Google Shape;477;p21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78" name="Google Shape;478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9" name="Google Shape;479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0" name="Google Shape;480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1" name="Google Shape;481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2" name="Google Shape;482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3" name="Google Shape;483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84" name="Google Shape;484;p21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85" name="Google Shape;485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6" name="Google Shape;486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7" name="Google Shape;487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8" name="Google Shape;488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89" name="Google Shape;489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0" name="Google Shape;490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91" name="Google Shape;491;p21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492" name="Google Shape;492;p21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3" name="Google Shape;493;p21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4" name="Google Shape;494;p21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5" name="Google Shape;495;p21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6" name="Google Shape;496;p21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97" name="Google Shape;497;p21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98" name="Google Shape;498;p21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499" name="Google Shape;499;p21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500" name="Google Shape;500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1" name="Google Shape;501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2" name="Google Shape;502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3" name="Google Shape;503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4" name="Google Shape;504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5" name="Google Shape;505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06" name="Google Shape;506;p21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07" name="Google Shape;507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8" name="Google Shape;508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09" name="Google Shape;509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0" name="Google Shape;510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1" name="Google Shape;511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2" name="Google Shape;512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13" name="Google Shape;513;p21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14" name="Google Shape;514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5" name="Google Shape;515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6" name="Google Shape;516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7" name="Google Shape;517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8" name="Google Shape;518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19" name="Google Shape;519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0" name="Google Shape;520;p21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1" name="Google Shape;521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2" name="Google Shape;522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3" name="Google Shape;523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4" name="Google Shape;524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5" name="Google Shape;525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6" name="Google Shape;526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27" name="Google Shape;527;p21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28" name="Google Shape;528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29" name="Google Shape;529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0" name="Google Shape;530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1" name="Google Shape;531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2" name="Google Shape;532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3" name="Google Shape;533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34" name="Google Shape;534;p21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35" name="Google Shape;535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6" name="Google Shape;536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7" name="Google Shape;537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8" name="Google Shape;538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39" name="Google Shape;539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0" name="Google Shape;540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1" name="Google Shape;541;p21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2" name="Google Shape;542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3" name="Google Shape;543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4" name="Google Shape;544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5" name="Google Shape;545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6" name="Google Shape;546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47" name="Google Shape;547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48" name="Google Shape;548;p21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549" name="Google Shape;549;p21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0" name="Google Shape;550;p21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1" name="Google Shape;551;p21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2" name="Google Shape;552;p21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3" name="Google Shape;553;p21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54" name="Google Shape;554;p21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555" name="Google Shape;555;p21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6" name="Google Shape;556;p21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21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21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3511063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9" name="Google Shape;559;p21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>
  <p:cSld name="Comparison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2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562" name="Google Shape;562;p22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563" name="Google Shape;563;p22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564" name="Google Shape;564;p22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565" name="Google Shape;565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6" name="Google Shape;566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7" name="Google Shape;567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8" name="Google Shape;568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69" name="Google Shape;569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0" name="Google Shape;570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1" name="Google Shape;571;p22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2" name="Google Shape;572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3" name="Google Shape;573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4" name="Google Shape;574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5" name="Google Shape;575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6" name="Google Shape;576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77" name="Google Shape;577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78" name="Google Shape;578;p22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79" name="Google Shape;579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0" name="Google Shape;580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1" name="Google Shape;581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2" name="Google Shape;582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3" name="Google Shape;583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4" name="Google Shape;584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85" name="Google Shape;585;p22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86" name="Google Shape;586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7" name="Google Shape;587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8" name="Google Shape;588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89" name="Google Shape;589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0" name="Google Shape;590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1" name="Google Shape;591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2" name="Google Shape;592;p22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593" name="Google Shape;593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4" name="Google Shape;594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5" name="Google Shape;595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6" name="Google Shape;596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7" name="Google Shape;597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598" name="Google Shape;598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599" name="Google Shape;599;p22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0" name="Google Shape;600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1" name="Google Shape;601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2" name="Google Shape;602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3" name="Google Shape;603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4" name="Google Shape;604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5" name="Google Shape;605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06" name="Google Shape;606;p22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07" name="Google Shape;607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8" name="Google Shape;608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09" name="Google Shape;609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0" name="Google Shape;610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1" name="Google Shape;611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2" name="Google Shape;612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13" name="Google Shape;613;p22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14" name="Google Shape;614;p22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5" name="Google Shape;615;p22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6" name="Google Shape;616;p22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7" name="Google Shape;617;p22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8" name="Google Shape;618;p22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19" name="Google Shape;619;p22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620" name="Google Shape;620;p22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621" name="Google Shape;621;p22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622" name="Google Shape;622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3" name="Google Shape;623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4" name="Google Shape;624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5" name="Google Shape;625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6" name="Google Shape;626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28" name="Google Shape;628;p22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29" name="Google Shape;629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0" name="Google Shape;630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1" name="Google Shape;631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2" name="Google Shape;632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3" name="Google Shape;633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4" name="Google Shape;634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35" name="Google Shape;635;p22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36" name="Google Shape;636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7" name="Google Shape;637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8" name="Google Shape;638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39" name="Google Shape;639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0" name="Google Shape;640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1" name="Google Shape;641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2" name="Google Shape;642;p22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43" name="Google Shape;643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4" name="Google Shape;644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5" name="Google Shape;645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6" name="Google Shape;646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7" name="Google Shape;647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48" name="Google Shape;648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49" name="Google Shape;649;p22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0" name="Google Shape;650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1" name="Google Shape;651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2" name="Google Shape;652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3" name="Google Shape;653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4" name="Google Shape;654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5" name="Google Shape;655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56" name="Google Shape;656;p22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57" name="Google Shape;657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8" name="Google Shape;658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59" name="Google Shape;659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0" name="Google Shape;660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1" name="Google Shape;661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2" name="Google Shape;662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63" name="Google Shape;663;p22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64" name="Google Shape;664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5" name="Google Shape;665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6" name="Google Shape;666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7" name="Google Shape;667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8" name="Google Shape;668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69" name="Google Shape;669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70" name="Google Shape;670;p22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671" name="Google Shape;671;p22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2" name="Google Shape;672;p22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3" name="Google Shape;673;p22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4" name="Google Shape;674;p22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5" name="Google Shape;675;p22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76" name="Google Shape;676;p22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677" name="Google Shape;677;p22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78" name="Google Shape;678;p22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22"/>
          <p:cNvSpPr txBox="1">
            <a:spLocks noGrp="1"/>
          </p:cNvSpPr>
          <p:nvPr>
            <p:ph type="body" idx="1"/>
          </p:nvPr>
        </p:nvSpPr>
        <p:spPr>
          <a:xfrm>
            <a:off x="457200" y="1151334"/>
            <a:ext cx="4040067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1" name="Google Shape;681;p22"/>
          <p:cNvSpPr txBox="1">
            <a:spLocks noGrp="1"/>
          </p:cNvSpPr>
          <p:nvPr>
            <p:ph type="body" idx="2"/>
          </p:nvPr>
        </p:nvSpPr>
        <p:spPr>
          <a:xfrm>
            <a:off x="4645269" y="1151334"/>
            <a:ext cx="4041531" cy="47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2" name="Google Shape;682;p22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4" name="Google Shape;684;p23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685" name="Google Shape;685;p23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686" name="Google Shape;686;p23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687" name="Google Shape;687;p23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688" name="Google Shape;688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89" name="Google Shape;689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0" name="Google Shape;690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1" name="Google Shape;691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2" name="Google Shape;692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3" name="Google Shape;693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694" name="Google Shape;694;p23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695" name="Google Shape;695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9" name="Google Shape;699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0" name="Google Shape;700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1" name="Google Shape;701;p23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2" name="Google Shape;702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3" name="Google Shape;703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4" name="Google Shape;704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5" name="Google Shape;705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6" name="Google Shape;706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07" name="Google Shape;707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08" name="Google Shape;708;p23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09" name="Google Shape;709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0" name="Google Shape;710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1" name="Google Shape;711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2" name="Google Shape;712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3" name="Google Shape;713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4" name="Google Shape;714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15" name="Google Shape;715;p23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16" name="Google Shape;716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7" name="Google Shape;717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8" name="Google Shape;718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19" name="Google Shape;719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0" name="Google Shape;720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1" name="Google Shape;721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2" name="Google Shape;722;p23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23" name="Google Shape;723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4" name="Google Shape;724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5" name="Google Shape;725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6" name="Google Shape;726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7" name="Google Shape;727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28" name="Google Shape;728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29" name="Google Shape;729;p23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0" name="Google Shape;730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1" name="Google Shape;731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2" name="Google Shape;732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3" name="Google Shape;733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4" name="Google Shape;734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5" name="Google Shape;735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36" name="Google Shape;736;p23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737" name="Google Shape;737;p23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8" name="Google Shape;738;p23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39" name="Google Shape;739;p23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0" name="Google Shape;740;p23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1" name="Google Shape;741;p23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2" name="Google Shape;742;p23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743" name="Google Shape;743;p23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744" name="Google Shape;744;p23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745" name="Google Shape;745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6" name="Google Shape;746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7" name="Google Shape;747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8" name="Google Shape;748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49" name="Google Shape;749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0" name="Google Shape;750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1" name="Google Shape;751;p23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2" name="Google Shape;752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3" name="Google Shape;753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4" name="Google Shape;754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5" name="Google Shape;755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6" name="Google Shape;756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57" name="Google Shape;757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58" name="Google Shape;758;p23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59" name="Google Shape;759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0" name="Google Shape;760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1" name="Google Shape;761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2" name="Google Shape;762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3" name="Google Shape;763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4" name="Google Shape;764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65" name="Google Shape;765;p23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66" name="Google Shape;766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7" name="Google Shape;767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8" name="Google Shape;768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69" name="Google Shape;769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0" name="Google Shape;770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1" name="Google Shape;771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2" name="Google Shape;772;p23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73" name="Google Shape;773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4" name="Google Shape;774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5" name="Google Shape;775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6" name="Google Shape;776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7" name="Google Shape;777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78" name="Google Shape;778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79" name="Google Shape;779;p23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0" name="Google Shape;780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1" name="Google Shape;781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2" name="Google Shape;782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3" name="Google Shape;783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4" name="Google Shape;784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5" name="Google Shape;785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86" name="Google Shape;786;p23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87" name="Google Shape;787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8" name="Google Shape;788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89" name="Google Shape;789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0" name="Google Shape;790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1" name="Google Shape;791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2" name="Google Shape;792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793" name="Google Shape;793;p23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794" name="Google Shape;794;p23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5" name="Google Shape;795;p23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6" name="Google Shape;796;p23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7" name="Google Shape;797;p23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8" name="Google Shape;798;p23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799" name="Google Shape;799;p23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800" name="Google Shape;800;p23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1" name="Google Shape;801;p23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23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3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24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806" name="Google Shape;806;p24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807" name="Google Shape;807;p24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808" name="Google Shape;808;p24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809" name="Google Shape;809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0" name="Google Shape;810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1" name="Google Shape;811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2" name="Google Shape;812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3" name="Google Shape;813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4" name="Google Shape;814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15" name="Google Shape;815;p24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16" name="Google Shape;816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7" name="Google Shape;817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8" name="Google Shape;818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19" name="Google Shape;819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0" name="Google Shape;820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1" name="Google Shape;821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2" name="Google Shape;822;p24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23" name="Google Shape;823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4" name="Google Shape;824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5" name="Google Shape;825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6" name="Google Shape;826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7" name="Google Shape;827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8" name="Google Shape;828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29" name="Google Shape;829;p24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0" name="Google Shape;830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1" name="Google Shape;831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2" name="Google Shape;832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3" name="Google Shape;833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4" name="Google Shape;834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5" name="Google Shape;835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36" name="Google Shape;836;p24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37" name="Google Shape;837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8" name="Google Shape;838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9" name="Google Shape;839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0" name="Google Shape;840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1" name="Google Shape;841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2" name="Google Shape;842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43" name="Google Shape;843;p24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44" name="Google Shape;844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5" name="Google Shape;845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6" name="Google Shape;846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7" name="Google Shape;847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8" name="Google Shape;848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49" name="Google Shape;849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0" name="Google Shape;850;p24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1" name="Google Shape;851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2" name="Google Shape;852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3" name="Google Shape;853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4" name="Google Shape;854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5" name="Google Shape;855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6" name="Google Shape;856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57" name="Google Shape;857;p24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858" name="Google Shape;858;p24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59" name="Google Shape;859;p24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0" name="Google Shape;860;p24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1" name="Google Shape;861;p24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" name="Google Shape;862;p24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3" name="Google Shape;863;p24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864" name="Google Shape;864;p24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865" name="Google Shape;865;p24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866" name="Google Shape;866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7" name="Google Shape;867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8" name="Google Shape;868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9" name="Google Shape;869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0" name="Google Shape;870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1" name="Google Shape;871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2" name="Google Shape;872;p24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73" name="Google Shape;873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4" name="Google Shape;874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5" name="Google Shape;875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6" name="Google Shape;876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7" name="Google Shape;877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78" name="Google Shape;878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79" name="Google Shape;879;p24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0" name="Google Shape;880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1" name="Google Shape;881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2" name="Google Shape;882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3" name="Google Shape;883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4" name="Google Shape;884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5" name="Google Shape;885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86" name="Google Shape;886;p24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87" name="Google Shape;887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8" name="Google Shape;888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89" name="Google Shape;889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0" name="Google Shape;890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1" name="Google Shape;891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2" name="Google Shape;892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893" name="Google Shape;893;p24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894" name="Google Shape;894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5" name="Google Shape;895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6" name="Google Shape;896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7" name="Google Shape;897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8" name="Google Shape;898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99" name="Google Shape;899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0" name="Google Shape;900;p24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1" name="Google Shape;901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2" name="Google Shape;902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3" name="Google Shape;903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4" name="Google Shape;904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5" name="Google Shape;905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6" name="Google Shape;906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07" name="Google Shape;907;p24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08" name="Google Shape;908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09" name="Google Shape;909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0" name="Google Shape;910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1" name="Google Shape;911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2" name="Google Shape;912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3" name="Google Shape;913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14" name="Google Shape;914;p24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15" name="Google Shape;915;p24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6" name="Google Shape;916;p24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7" name="Google Shape;917;p24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8" name="Google Shape;918;p24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19" name="Google Shape;919;p24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20" name="Google Shape;920;p24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921" name="Google Shape;921;p24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2" name="Google Shape;922;p24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24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>
  <p:cSld name="Content with Caption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5" name="Google Shape;925;p25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926" name="Google Shape;926;p25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927" name="Google Shape;927;p25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928" name="Google Shape;928;p25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929" name="Google Shape;929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0" name="Google Shape;930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1" name="Google Shape;931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2" name="Google Shape;932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3" name="Google Shape;933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4" name="Google Shape;934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35" name="Google Shape;935;p25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36" name="Google Shape;936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7" name="Google Shape;937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8" name="Google Shape;938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39" name="Google Shape;939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0" name="Google Shape;940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1" name="Google Shape;941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2" name="Google Shape;942;p25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43" name="Google Shape;943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4" name="Google Shape;944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5" name="Google Shape;945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6" name="Google Shape;946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7" name="Google Shape;947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48" name="Google Shape;948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49" name="Google Shape;949;p25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0" name="Google Shape;950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1" name="Google Shape;951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2" name="Google Shape;952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3" name="Google Shape;953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4" name="Google Shape;954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5" name="Google Shape;955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56" name="Google Shape;956;p25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57" name="Google Shape;957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8" name="Google Shape;958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59" name="Google Shape;959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0" name="Google Shape;960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1" name="Google Shape;961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2" name="Google Shape;962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63" name="Google Shape;963;p25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64" name="Google Shape;964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5" name="Google Shape;965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6" name="Google Shape;966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7" name="Google Shape;967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8" name="Google Shape;968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69" name="Google Shape;969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0" name="Google Shape;970;p25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1" name="Google Shape;971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2" name="Google Shape;972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3" name="Google Shape;973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4" name="Google Shape;974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5" name="Google Shape;975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6" name="Google Shape;976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77" name="Google Shape;977;p25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978" name="Google Shape;978;p25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79" name="Google Shape;979;p25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0" name="Google Shape;980;p25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1" name="Google Shape;981;p25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2" name="Google Shape;982;p25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3" name="Google Shape;983;p25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984" name="Google Shape;984;p25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985" name="Google Shape;985;p25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986" name="Google Shape;986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7" name="Google Shape;987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8" name="Google Shape;988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9" name="Google Shape;989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0" name="Google Shape;990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1" name="Google Shape;991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2" name="Google Shape;992;p25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993" name="Google Shape;993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4" name="Google Shape;994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5" name="Google Shape;995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6" name="Google Shape;996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7" name="Google Shape;997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98" name="Google Shape;998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999" name="Google Shape;999;p25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0" name="Google Shape;1000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1" name="Google Shape;1001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2" name="Google Shape;1002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3" name="Google Shape;1003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4" name="Google Shape;1004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5" name="Google Shape;1005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06" name="Google Shape;1006;p25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07" name="Google Shape;1007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8" name="Google Shape;1008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09" name="Google Shape;1009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0" name="Google Shape;1010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1" name="Google Shape;1011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2" name="Google Shape;1012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13" name="Google Shape;1013;p25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14" name="Google Shape;1014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5" name="Google Shape;1015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6" name="Google Shape;1016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7" name="Google Shape;1017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8" name="Google Shape;1018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9" name="Google Shape;1019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0" name="Google Shape;1020;p25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1" name="Google Shape;1021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2" name="Google Shape;1022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3" name="Google Shape;1023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4" name="Google Shape;1024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5" name="Google Shape;1025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6" name="Google Shape;1026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27" name="Google Shape;1027;p25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28" name="Google Shape;1028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29" name="Google Shape;1029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0" name="Google Shape;1030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1" name="Google Shape;1031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2" name="Google Shape;1032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3" name="Google Shape;1033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34" name="Google Shape;1034;p25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035" name="Google Shape;1035;p25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6" name="Google Shape;1036;p25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7" name="Google Shape;1037;p25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8" name="Google Shape;1038;p25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39" name="Google Shape;1039;p25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40" name="Google Shape;1040;p25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041" name="Google Shape;1041;p25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42" name="Google Shape;1042;p25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25"/>
          <p:cNvSpPr txBox="1">
            <a:spLocks noGrp="1"/>
          </p:cNvSpPr>
          <p:nvPr>
            <p:ph type="title"/>
          </p:nvPr>
        </p:nvSpPr>
        <p:spPr>
          <a:xfrm>
            <a:off x="457200" y="204786"/>
            <a:ext cx="3008435" cy="871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25"/>
          <p:cNvSpPr txBox="1">
            <a:spLocks noGrp="1"/>
          </p:cNvSpPr>
          <p:nvPr>
            <p:ph type="body" idx="1"/>
          </p:nvPr>
        </p:nvSpPr>
        <p:spPr>
          <a:xfrm>
            <a:off x="3575537" y="204788"/>
            <a:ext cx="5111263" cy="4389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5" name="Google Shape;1045;p25"/>
          <p:cNvSpPr txBox="1">
            <a:spLocks noGrp="1"/>
          </p:cNvSpPr>
          <p:nvPr>
            <p:ph type="body" idx="2"/>
          </p:nvPr>
        </p:nvSpPr>
        <p:spPr>
          <a:xfrm>
            <a:off x="457200" y="1076326"/>
            <a:ext cx="3008435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6" name="Google Shape;1046;p25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26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049" name="Google Shape;1049;p26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050" name="Google Shape;1050;p26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051" name="Google Shape;1051;p26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052" name="Google Shape;1052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3" name="Google Shape;1053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4" name="Google Shape;1054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5" name="Google Shape;1055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6" name="Google Shape;1056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57" name="Google Shape;1057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58" name="Google Shape;1058;p26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59" name="Google Shape;1059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0" name="Google Shape;1060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1" name="Google Shape;1061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2" name="Google Shape;1062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3" name="Google Shape;1063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4" name="Google Shape;1064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65" name="Google Shape;1065;p26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66" name="Google Shape;1066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7" name="Google Shape;1067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8" name="Google Shape;1068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9" name="Google Shape;1069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0" name="Google Shape;1070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1" name="Google Shape;1071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2" name="Google Shape;1072;p26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73" name="Google Shape;1073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4" name="Google Shape;1074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5" name="Google Shape;1075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6" name="Google Shape;1076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7" name="Google Shape;1077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78" name="Google Shape;1078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79" name="Google Shape;1079;p26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0" name="Google Shape;1080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1" name="Google Shape;1081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2" name="Google Shape;1082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3" name="Google Shape;1083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4" name="Google Shape;1084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5" name="Google Shape;1085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86" name="Google Shape;1086;p26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87" name="Google Shape;1087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8" name="Google Shape;1088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9" name="Google Shape;1089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0" name="Google Shape;1090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1" name="Google Shape;1091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2" name="Google Shape;1092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93" name="Google Shape;1093;p26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094" name="Google Shape;1094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5" name="Google Shape;1095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6" name="Google Shape;1096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7" name="Google Shape;1097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8" name="Google Shape;1098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9" name="Google Shape;1099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0" name="Google Shape;1100;p26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01" name="Google Shape;1101;p26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2" name="Google Shape;1102;p26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3" name="Google Shape;1103;p26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4" name="Google Shape;1104;p26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5" name="Google Shape;1105;p26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6" name="Google Shape;1106;p26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107" name="Google Shape;1107;p26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108" name="Google Shape;1108;p26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109" name="Google Shape;1109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0" name="Google Shape;1110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1" name="Google Shape;1111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2" name="Google Shape;1112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3" name="Google Shape;1113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4" name="Google Shape;1114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5" name="Google Shape;1115;p26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16" name="Google Shape;1116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7" name="Google Shape;1117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8" name="Google Shape;1118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19" name="Google Shape;1119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0" name="Google Shape;1120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1" name="Google Shape;1121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2" name="Google Shape;1122;p26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23" name="Google Shape;1123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4" name="Google Shape;1124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5" name="Google Shape;1125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6" name="Google Shape;1126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7" name="Google Shape;1127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8" name="Google Shape;1128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29" name="Google Shape;1129;p26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0" name="Google Shape;1130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1" name="Google Shape;1131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2" name="Google Shape;1132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3" name="Google Shape;1133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4" name="Google Shape;1134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5" name="Google Shape;1135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36" name="Google Shape;1136;p26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37" name="Google Shape;1137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8" name="Google Shape;1138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9" name="Google Shape;1139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0" name="Google Shape;1140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1" name="Google Shape;1141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2" name="Google Shape;1142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43" name="Google Shape;1143;p26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44" name="Google Shape;1144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5" name="Google Shape;1145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6" name="Google Shape;1146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7" name="Google Shape;1147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8" name="Google Shape;1148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49" name="Google Shape;1149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0" name="Google Shape;1150;p26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1" name="Google Shape;1151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2" name="Google Shape;1152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3" name="Google Shape;1153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4" name="Google Shape;1154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5" name="Google Shape;1155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6" name="Google Shape;1156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57" name="Google Shape;1157;p26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158" name="Google Shape;1158;p26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59" name="Google Shape;1159;p26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0" name="Google Shape;1160;p26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1" name="Google Shape;1161;p26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2" name="Google Shape;1162;p26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63" name="Google Shape;1163;p26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164" name="Google Shape;1164;p26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65" name="Google Shape;1165;p26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26"/>
          <p:cNvSpPr txBox="1">
            <a:spLocks noGrp="1"/>
          </p:cNvSpPr>
          <p:nvPr>
            <p:ph type="title"/>
          </p:nvPr>
        </p:nvSpPr>
        <p:spPr>
          <a:xfrm>
            <a:off x="1792165" y="3600450"/>
            <a:ext cx="5486401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>
            <a:spLocks noGrp="1"/>
          </p:cNvSpPr>
          <p:nvPr>
            <p:ph type="pic" idx="2"/>
          </p:nvPr>
        </p:nvSpPr>
        <p:spPr>
          <a:xfrm>
            <a:off x="1792165" y="459581"/>
            <a:ext cx="5486401" cy="3086101"/>
          </a:xfrm>
          <a:prstGeom prst="rect">
            <a:avLst/>
          </a:prstGeom>
          <a:noFill/>
          <a:ln>
            <a:noFill/>
          </a:ln>
        </p:spPr>
      </p:sp>
      <p:sp>
        <p:nvSpPr>
          <p:cNvPr id="1168" name="Google Shape;1168;p26"/>
          <p:cNvSpPr txBox="1">
            <a:spLocks noGrp="1"/>
          </p:cNvSpPr>
          <p:nvPr>
            <p:ph type="body" idx="1"/>
          </p:nvPr>
        </p:nvSpPr>
        <p:spPr>
          <a:xfrm>
            <a:off x="1792165" y="4025503"/>
            <a:ext cx="5486401" cy="60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>
  <p:cSld name="Title and Vertical Text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27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172" name="Google Shape;1172;p27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173" name="Google Shape;1173;p27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174" name="Google Shape;1174;p27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175" name="Google Shape;1175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6" name="Google Shape;1176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7" name="Google Shape;1177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8" name="Google Shape;1178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79" name="Google Shape;1179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0" name="Google Shape;1180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1" name="Google Shape;1181;p27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2" name="Google Shape;1182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3" name="Google Shape;1183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4" name="Google Shape;1184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5" name="Google Shape;1185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6" name="Google Shape;1186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87" name="Google Shape;1187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88" name="Google Shape;1188;p27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89" name="Google Shape;1189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0" name="Google Shape;1190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1" name="Google Shape;1191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2" name="Google Shape;1192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3" name="Google Shape;1193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4" name="Google Shape;1194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95" name="Google Shape;1195;p27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196" name="Google Shape;1196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7" name="Google Shape;1197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8" name="Google Shape;1198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99" name="Google Shape;1199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0" name="Google Shape;1200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1" name="Google Shape;1201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2" name="Google Shape;1202;p27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03" name="Google Shape;1203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4" name="Google Shape;1204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5" name="Google Shape;1205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6" name="Google Shape;1206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7" name="Google Shape;1207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08" name="Google Shape;1208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09" name="Google Shape;1209;p27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0" name="Google Shape;1210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1" name="Google Shape;1211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2" name="Google Shape;1212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3" name="Google Shape;1213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4" name="Google Shape;1214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5" name="Google Shape;1215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16" name="Google Shape;1216;p27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17" name="Google Shape;1217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8" name="Google Shape;1218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19" name="Google Shape;1219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0" name="Google Shape;1220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1" name="Google Shape;1221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2" name="Google Shape;1222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23" name="Google Shape;1223;p27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224" name="Google Shape;1224;p27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5" name="Google Shape;1225;p27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6" name="Google Shape;1226;p27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7" name="Google Shape;1227;p27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8" name="Google Shape;1228;p27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29" name="Google Shape;1229;p27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230" name="Google Shape;1230;p27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231" name="Google Shape;1231;p27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232" name="Google Shape;1232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3" name="Google Shape;1233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4" name="Google Shape;1234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5" name="Google Shape;1235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6" name="Google Shape;1236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37" name="Google Shape;1237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38" name="Google Shape;1238;p27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39" name="Google Shape;1239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0" name="Google Shape;1240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1" name="Google Shape;1241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2" name="Google Shape;1242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3" name="Google Shape;1243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4" name="Google Shape;1244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45" name="Google Shape;1245;p27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46" name="Google Shape;1246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7" name="Google Shape;1247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8" name="Google Shape;1248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49" name="Google Shape;1249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0" name="Google Shape;1250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1" name="Google Shape;1251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2" name="Google Shape;1252;p27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53" name="Google Shape;1253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4" name="Google Shape;1254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5" name="Google Shape;1255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6" name="Google Shape;1256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7" name="Google Shape;1257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58" name="Google Shape;1258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59" name="Google Shape;1259;p27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0" name="Google Shape;1260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1" name="Google Shape;1261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2" name="Google Shape;1262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3" name="Google Shape;1263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4" name="Google Shape;1264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5" name="Google Shape;1265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66" name="Google Shape;1266;p27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67" name="Google Shape;1267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8" name="Google Shape;1268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69" name="Google Shape;1269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0" name="Google Shape;1270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1" name="Google Shape;1271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2" name="Google Shape;1272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73" name="Google Shape;1273;p27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74" name="Google Shape;1274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5" name="Google Shape;1275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6" name="Google Shape;1276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7" name="Google Shape;1277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8" name="Google Shape;1278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79" name="Google Shape;1279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280" name="Google Shape;1280;p27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281" name="Google Shape;1281;p27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2" name="Google Shape;1282;p27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3" name="Google Shape;1283;p27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4" name="Google Shape;1284;p27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5" name="Google Shape;1285;p27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86" name="Google Shape;1286;p27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287" name="Google Shape;1287;p27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8" name="Google Shape;1288;p27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27"/>
          <p:cNvSpPr txBox="1">
            <a:spLocks noGrp="1"/>
          </p:cNvSpPr>
          <p:nvPr>
            <p:ph type="title"/>
          </p:nvPr>
        </p:nvSpPr>
        <p:spPr>
          <a:xfrm>
            <a:off x="990600" y="457200"/>
            <a:ext cx="7162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90" name="Google Shape;1290;p27"/>
          <p:cNvSpPr txBox="1">
            <a:spLocks noGrp="1"/>
          </p:cNvSpPr>
          <p:nvPr>
            <p:ph type="body" idx="1"/>
          </p:nvPr>
        </p:nvSpPr>
        <p:spPr>
          <a:xfrm>
            <a:off x="990600" y="1485900"/>
            <a:ext cx="71628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1" name="Google Shape;1291;p27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>
  <p:cSld name="Vertical Title and Text"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3" name="Google Shape;1293;p28"/>
          <p:cNvGrpSpPr/>
          <p:nvPr/>
        </p:nvGrpSpPr>
        <p:grpSpPr>
          <a:xfrm>
            <a:off x="70339" y="59530"/>
            <a:ext cx="8954970" cy="4980391"/>
            <a:chOff x="0" y="-2"/>
            <a:chExt cx="8954969" cy="4980390"/>
          </a:xfrm>
        </p:grpSpPr>
        <p:grpSp>
          <p:nvGrpSpPr>
            <p:cNvPr id="1294" name="Google Shape;1294;p28"/>
            <p:cNvGrpSpPr/>
            <p:nvPr/>
          </p:nvGrpSpPr>
          <p:grpSpPr>
            <a:xfrm>
              <a:off x="0" y="-2"/>
              <a:ext cx="8954969" cy="4980390"/>
              <a:chOff x="0" y="-1"/>
              <a:chExt cx="8954968" cy="4980388"/>
            </a:xfrm>
          </p:grpSpPr>
          <p:grpSp>
            <p:nvGrpSpPr>
              <p:cNvPr id="1295" name="Google Shape;1295;p28"/>
              <p:cNvGrpSpPr/>
              <p:nvPr/>
            </p:nvGrpSpPr>
            <p:grpSpPr>
              <a:xfrm>
                <a:off x="0" y="-1"/>
                <a:ext cx="1098537" cy="1215631"/>
                <a:chOff x="0" y="0"/>
                <a:chExt cx="1098536" cy="1215629"/>
              </a:xfrm>
            </p:grpSpPr>
            <p:grpSp>
              <p:nvGrpSpPr>
                <p:cNvPr id="1296" name="Google Shape;1296;p28"/>
                <p:cNvGrpSpPr/>
                <p:nvPr/>
              </p:nvGrpSpPr>
              <p:grpSpPr>
                <a:xfrm>
                  <a:off x="0" y="0"/>
                  <a:ext cx="1098536" cy="80963"/>
                  <a:chOff x="0" y="0"/>
                  <a:chExt cx="1098535" cy="80962"/>
                </a:xfrm>
              </p:grpSpPr>
              <p:sp>
                <p:nvSpPr>
                  <p:cNvPr id="1297" name="Google Shape;1297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8" name="Google Shape;1298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299" name="Google Shape;1299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0" name="Google Shape;1300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1" name="Google Shape;1301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2" name="Google Shape;1302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03" name="Google Shape;1303;p28"/>
                <p:cNvGrpSpPr/>
                <p:nvPr/>
              </p:nvGrpSpPr>
              <p:grpSpPr>
                <a:xfrm>
                  <a:off x="0" y="159543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04" name="Google Shape;1304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5" name="Google Shape;1305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6" name="Google Shape;1306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7" name="Google Shape;1307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8" name="Google Shape;1308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09" name="Google Shape;1309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0" name="Google Shape;1310;p28"/>
                <p:cNvGrpSpPr/>
                <p:nvPr/>
              </p:nvGrpSpPr>
              <p:grpSpPr>
                <a:xfrm>
                  <a:off x="0" y="32265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1" name="Google Shape;1311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2" name="Google Shape;1312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3" name="Google Shape;1313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4" name="Google Shape;1314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5" name="Google Shape;1315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6" name="Google Shape;1316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17" name="Google Shape;1317;p28"/>
                <p:cNvGrpSpPr/>
                <p:nvPr/>
              </p:nvGrpSpPr>
              <p:grpSpPr>
                <a:xfrm>
                  <a:off x="0" y="48577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18" name="Google Shape;1318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19" name="Google Shape;1319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0" name="Google Shape;1320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1" name="Google Shape;1321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2" name="Google Shape;1322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3" name="Google Shape;1323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24" name="Google Shape;1324;p28"/>
                <p:cNvGrpSpPr/>
                <p:nvPr/>
              </p:nvGrpSpPr>
              <p:grpSpPr>
                <a:xfrm>
                  <a:off x="0" y="646509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25" name="Google Shape;1325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6" name="Google Shape;1326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7" name="Google Shape;1327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8" name="Google Shape;1328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29" name="Google Shape;1329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0" name="Google Shape;1330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1" name="Google Shape;1331;p28"/>
                <p:cNvGrpSpPr/>
                <p:nvPr/>
              </p:nvGrpSpPr>
              <p:grpSpPr>
                <a:xfrm>
                  <a:off x="0" y="80962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2" name="Google Shape;1332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3" name="Google Shape;1333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4" name="Google Shape;1334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5" name="Google Shape;1335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6" name="Google Shape;1336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37" name="Google Shape;1337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38" name="Google Shape;1338;p28"/>
                <p:cNvGrpSpPr/>
                <p:nvPr/>
              </p:nvGrpSpPr>
              <p:grpSpPr>
                <a:xfrm>
                  <a:off x="0" y="971550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39" name="Google Shape;1339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0" name="Google Shape;1340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1" name="Google Shape;1341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2" name="Google Shape;1342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3" name="Google Shape;1343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4" name="Google Shape;1344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45" name="Google Shape;1345;p28"/>
                <p:cNvGrpSpPr/>
                <p:nvPr/>
              </p:nvGrpSpPr>
              <p:grpSpPr>
                <a:xfrm>
                  <a:off x="0" y="1134665"/>
                  <a:ext cx="1098536" cy="80964"/>
                  <a:chOff x="0" y="0"/>
                  <a:chExt cx="1098535" cy="80962"/>
                </a:xfrm>
              </p:grpSpPr>
              <p:sp>
                <p:nvSpPr>
                  <p:cNvPr id="1346" name="Google Shape;1346;p28"/>
                  <p:cNvSpPr/>
                  <p:nvPr/>
                </p:nvSpPr>
                <p:spPr>
                  <a:xfrm>
                    <a:off x="0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7" name="Google Shape;1347;p28"/>
                  <p:cNvSpPr/>
                  <p:nvPr/>
                </p:nvSpPr>
                <p:spPr>
                  <a:xfrm>
                    <a:off x="20002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8" name="Google Shape;1348;p28"/>
                  <p:cNvSpPr/>
                  <p:nvPr/>
                </p:nvSpPr>
                <p:spPr>
                  <a:xfrm>
                    <a:off x="401632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49" name="Google Shape;1349;p28"/>
                  <p:cNvSpPr/>
                  <p:nvPr/>
                </p:nvSpPr>
                <p:spPr>
                  <a:xfrm>
                    <a:off x="60165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0" name="Google Shape;1350;p28"/>
                  <p:cNvSpPr/>
                  <p:nvPr/>
                </p:nvSpPr>
                <p:spPr>
                  <a:xfrm>
                    <a:off x="80167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1" name="Google Shape;1351;p28"/>
                  <p:cNvSpPr/>
                  <p:nvPr/>
                </p:nvSpPr>
                <p:spPr>
                  <a:xfrm>
                    <a:off x="100328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352" name="Google Shape;1352;p28"/>
              <p:cNvGrpSpPr/>
              <p:nvPr/>
            </p:nvGrpSpPr>
            <p:grpSpPr>
              <a:xfrm>
                <a:off x="7858016" y="3764757"/>
                <a:ext cx="1096952" cy="1215630"/>
                <a:chOff x="-2" y="0"/>
                <a:chExt cx="1096951" cy="1215629"/>
              </a:xfrm>
            </p:grpSpPr>
            <p:grpSp>
              <p:nvGrpSpPr>
                <p:cNvPr id="1353" name="Google Shape;1353;p28"/>
                <p:cNvGrpSpPr/>
                <p:nvPr/>
              </p:nvGrpSpPr>
              <p:grpSpPr>
                <a:xfrm>
                  <a:off x="-2" y="0"/>
                  <a:ext cx="1096951" cy="80963"/>
                  <a:chOff x="-1" y="0"/>
                  <a:chExt cx="1096949" cy="80962"/>
                </a:xfrm>
              </p:grpSpPr>
              <p:sp>
                <p:nvSpPr>
                  <p:cNvPr id="1354" name="Google Shape;1354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5" name="Google Shape;1355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6" name="Google Shape;1356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7" name="Google Shape;1357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8" name="Google Shape;1358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59" name="Google Shape;1359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DADADA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0" name="Google Shape;1360;p28"/>
                <p:cNvGrpSpPr/>
                <p:nvPr/>
              </p:nvGrpSpPr>
              <p:grpSpPr>
                <a:xfrm>
                  <a:off x="-2" y="159543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1" name="Google Shape;1361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2" name="Google Shape;1362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3" name="Google Shape;1363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4" name="Google Shape;1364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5" name="Google Shape;1365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6" name="Google Shape;1366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CECECE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67" name="Google Shape;1367;p28"/>
                <p:cNvGrpSpPr/>
                <p:nvPr/>
              </p:nvGrpSpPr>
              <p:grpSpPr>
                <a:xfrm>
                  <a:off x="-2" y="32265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68" name="Google Shape;1368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69" name="Google Shape;1369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0" name="Google Shape;1370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1" name="Google Shape;1371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2" name="Google Shape;1372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3" name="Google Shape;1373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A1A1A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74" name="Google Shape;1374;p28"/>
                <p:cNvGrpSpPr/>
                <p:nvPr/>
              </p:nvGrpSpPr>
              <p:grpSpPr>
                <a:xfrm>
                  <a:off x="-2" y="48577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75" name="Google Shape;1375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6" name="Google Shape;1376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7" name="Google Shape;1377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8" name="Google Shape;1378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79" name="Google Shape;1379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0" name="Google Shape;1380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919191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1" name="Google Shape;1381;p28"/>
                <p:cNvGrpSpPr/>
                <p:nvPr/>
              </p:nvGrpSpPr>
              <p:grpSpPr>
                <a:xfrm>
                  <a:off x="-2" y="646509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2" name="Google Shape;1382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3" name="Google Shape;1383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4" name="Google Shape;1384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5" name="Google Shape;1385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6" name="Google Shape;1386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87" name="Google Shape;1387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67676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88" name="Google Shape;1388;p28"/>
                <p:cNvGrpSpPr/>
                <p:nvPr/>
              </p:nvGrpSpPr>
              <p:grpSpPr>
                <a:xfrm>
                  <a:off x="-2" y="80962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89" name="Google Shape;1389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0" name="Google Shape;1390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1" name="Google Shape;1391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2" name="Google Shape;1392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3" name="Google Shape;1393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4" name="Google Shape;1394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474747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395" name="Google Shape;1395;p28"/>
                <p:cNvGrpSpPr/>
                <p:nvPr/>
              </p:nvGrpSpPr>
              <p:grpSpPr>
                <a:xfrm>
                  <a:off x="-2" y="971550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396" name="Google Shape;1396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7" name="Google Shape;1397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8" name="Google Shape;1398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399" name="Google Shape;1399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0" name="Google Shape;1400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1" name="Google Shape;1401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402" name="Google Shape;1402;p28"/>
                <p:cNvGrpSpPr/>
                <p:nvPr/>
              </p:nvGrpSpPr>
              <p:grpSpPr>
                <a:xfrm>
                  <a:off x="-2" y="1134665"/>
                  <a:ext cx="1096951" cy="80964"/>
                  <a:chOff x="-1" y="0"/>
                  <a:chExt cx="1096949" cy="80962"/>
                </a:xfrm>
              </p:grpSpPr>
              <p:sp>
                <p:nvSpPr>
                  <p:cNvPr id="1403" name="Google Shape;1403;p28"/>
                  <p:cNvSpPr/>
                  <p:nvPr/>
                </p:nvSpPr>
                <p:spPr>
                  <a:xfrm>
                    <a:off x="-1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4" name="Google Shape;1404;p28"/>
                  <p:cNvSpPr/>
                  <p:nvPr/>
                </p:nvSpPr>
                <p:spPr>
                  <a:xfrm>
                    <a:off x="193672" y="0"/>
                    <a:ext cx="10001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5" name="Google Shape;1405;p28"/>
                  <p:cNvSpPr/>
                  <p:nvPr/>
                </p:nvSpPr>
                <p:spPr>
                  <a:xfrm>
                    <a:off x="400044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6" name="Google Shape;1406;p28"/>
                  <p:cNvSpPr/>
                  <p:nvPr/>
                </p:nvSpPr>
                <p:spPr>
                  <a:xfrm>
                    <a:off x="600066" y="0"/>
                    <a:ext cx="95249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7" name="Google Shape;1407;p28"/>
                  <p:cNvSpPr/>
                  <p:nvPr/>
                </p:nvSpPr>
                <p:spPr>
                  <a:xfrm>
                    <a:off x="80167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08" name="Google Shape;1408;p28"/>
                  <p:cNvSpPr/>
                  <p:nvPr/>
                </p:nvSpPr>
                <p:spPr>
                  <a:xfrm>
                    <a:off x="1003286" y="0"/>
                    <a:ext cx="93662" cy="80962"/>
                  </a:xfrm>
                  <a:prstGeom prst="rect">
                    <a:avLst/>
                  </a:prstGeom>
                  <a:solidFill>
                    <a:srgbClr val="232323"/>
                  </a:solidFill>
                  <a:ln>
                    <a:noFill/>
                  </a:ln>
                  <a:effectLst>
                    <a:outerShdw blurRad="63500" dist="53882" dir="2700000" rotWithShape="0">
                      <a:srgbClr val="000000">
                        <a:alpha val="74901"/>
                      </a:srgbClr>
                    </a:outerShdw>
                  </a:effectLst>
                </p:spPr>
                <p:txBody>
                  <a:bodyPr spcFirstLastPara="1" wrap="square" lIns="45700" tIns="45700" rIns="45700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1409" name="Google Shape;1409;p28"/>
            <p:cNvSpPr/>
            <p:nvPr/>
          </p:nvSpPr>
          <p:spPr>
            <a:xfrm>
              <a:off x="393694" y="302418"/>
              <a:ext cx="8216789" cy="441960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63500" dist="71842" dir="2700000" rotWithShape="0">
                <a:srgbClr val="232323">
                  <a:alpha val="74901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10" name="Google Shape;1410;p28" descr="Picture 1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2789" y="4245769"/>
            <a:ext cx="977411" cy="440532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28"/>
          <p:cNvSpPr txBox="1">
            <a:spLocks noGrp="1"/>
          </p:cNvSpPr>
          <p:nvPr>
            <p:ph type="title"/>
          </p:nvPr>
        </p:nvSpPr>
        <p:spPr>
          <a:xfrm>
            <a:off x="6362700" y="457200"/>
            <a:ext cx="17907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None/>
              <a:defRPr sz="27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2" name="Google Shape;1412;p28"/>
          <p:cNvSpPr txBox="1">
            <a:spLocks noGrp="1"/>
          </p:cNvSpPr>
          <p:nvPr>
            <p:ph type="body" idx="1"/>
          </p:nvPr>
        </p:nvSpPr>
        <p:spPr>
          <a:xfrm>
            <a:off x="990600" y="457200"/>
            <a:ext cx="5231424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450" tIns="44450" rIns="44450" bIns="4445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3" name="Google Shape;1413;p28"/>
          <p:cNvSpPr txBox="1">
            <a:spLocks noGrp="1"/>
          </p:cNvSpPr>
          <p:nvPr>
            <p:ph type="sldNum" idx="1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4512-1D3B-4B73-B042-476E6184E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68D7F-8149-41A1-BACA-3AE93B5EB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1F274-2081-4043-A760-EBE78731B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4A492-DE76-49D9-B2D6-119D939A6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59CCC-4F98-451F-BD3B-E72AFDCA6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52985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BDF6-FBD2-40AF-9486-BB4A908B2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C614F-9AF2-40AF-A811-367A6AFA5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87B81-7873-4625-90C6-65B7D39F6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62558-7E3E-4F68-94CA-8F448DCC8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E61FB-1357-46F5-903C-1994E98B2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024904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FD0C7-725B-4BFF-9522-83239C8F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E1048-3DC5-4B9C-899F-DED6314AE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5DBFD-FBBF-4914-87A2-F3A61F56D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571A4-73D2-444B-9013-7EFE083B1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CFB92-7142-4854-ACC6-4129F01E7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2744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36279-2318-4AD6-A5F8-75FAC2F47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0583D-F808-46BC-A112-FEA6430F47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E9A202-30E0-43D7-8764-65A6F84FD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91E6B-307F-487A-ACE7-95C6B653C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21F60B-CB79-4100-B5DF-1E9EA55C1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3C06A-1F3A-41DA-8ED0-F1B053432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02051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837BF-12E0-4609-8885-BA3B61207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6F202-5F12-4652-B24C-DE18E1A33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BF7499-BB9D-474C-80E4-FBDD9AF94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E8ABCD-03D9-487D-A401-5C46542B9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0E7B8-775C-4651-8505-06EEF69C7C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E55546-7C7E-4AE1-B224-70E058A04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7DA8F-0A89-45FF-A3CC-8973287CF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2A632D-9625-4B76-A006-24C009E1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53506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2A4D9-592C-47DB-A38B-6773D38A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F8F040-BDDF-4877-8526-169F2DA14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0B3BB-C496-4AF5-8EB6-7559F47A6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E77DB-3A65-40BB-95CE-131D701F6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5738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86202C-9526-41D5-A80B-2DF289677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3DB588-08C7-4A6C-AB92-AA66E93D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035E7-88C8-4D96-B785-776340A7B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436635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C2E0B-BAAE-488E-8A9B-5E2F97281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C22BD-ADB1-4F08-B9D6-E993F811F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329BCF-9547-4664-BC89-023CF460C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46FE1-476B-4893-8CD9-264AC97F8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5B88A-2D78-46C2-BBA5-A7E4B6C77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BCD13-0D0A-4531-9C78-280B1923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204054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82F91-0DE7-463A-B320-CFD88985B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8FAE06-08B0-40A8-8F3E-C20E2667A7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DC7CF-A958-437D-97CD-D3E81DB92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2DCF7-E5CF-40ED-9C23-5F54FB7C5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598A1-F516-4BF3-A1DB-EFB3FD805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CE8FE-0171-448F-8772-43B1E412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70511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7D866-2D41-48BC-9DC3-7FEE77BA7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77519-4E02-40D8-8B6A-3A512977D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31AF6-5DD6-4C3B-B500-F46F75D54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992F3-29F5-4955-B2D5-391EC52DB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B107A-54F3-441F-911A-3CD57FDE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17165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349AB2-2AB2-43A7-8656-1622691F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3361E9-F971-441C-8CE6-36B504422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F5765-AAA1-4EBA-9889-B58751F15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360DF-246C-4E18-B36B-092273368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95E4A-A865-4DAD-8AEC-EE7D584D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290174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 | Neg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>
            <a:extLst>
              <a:ext uri="{FF2B5EF4-FFF2-40B4-BE49-F238E27FC236}">
                <a16:creationId xmlns:a16="http://schemas.microsoft.com/office/drawing/2014/main" id="{4CAA1A37-9204-4A25-9054-31917E4255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" y="0"/>
            <a:ext cx="9143999" cy="5143500"/>
          </a:xfrm>
          <a:solidFill>
            <a:srgbClr val="DDE3E7"/>
          </a:solidFill>
        </p:spPr>
        <p:txBody>
          <a:bodyPr lIns="9432000" rIns="504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900" b="0"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>
            <a:pPr lvl="0"/>
            <a:r>
              <a:rPr lang="en-GB"/>
              <a:t>To add a picture, please right click the image placeholder and bring it to front. </a:t>
            </a:r>
            <a:br>
              <a:rPr lang="en-GB"/>
            </a:br>
            <a:br>
              <a:rPr lang="en-GB"/>
            </a:br>
            <a:r>
              <a:rPr lang="en-GB"/>
              <a:t>You can now insert a picture by clicking on the placeholder image icon. Then click the Reset button on the Home menu tab to send the picture to background.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DB9E957-3F55-4CEB-ABFA-916F4BB161AA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 bwMode="gray">
          <a:xfrm>
            <a:off x="197514" y="3840391"/>
            <a:ext cx="175500" cy="945605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899592" y="250031"/>
            <a:ext cx="6156000" cy="2429252"/>
          </a:xfrm>
        </p:spPr>
        <p:txBody>
          <a:bodyPr tIns="0" bIns="0" anchor="b"/>
          <a:lstStyle>
            <a:lvl1pPr algn="l">
              <a:lnSpc>
                <a:spcPct val="90000"/>
              </a:lnSpc>
              <a:defRPr sz="4950" b="1" i="0" spc="-113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edit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99592" y="2787235"/>
            <a:ext cx="6156000" cy="540000"/>
          </a:xfr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spc="-38" baseline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GB"/>
              <a:t>Click to edit subline</a:t>
            </a:r>
          </a:p>
          <a:p>
            <a:pPr lvl="1"/>
            <a:r>
              <a:rPr lang="en-GB"/>
              <a:t>Level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2FBF00-184A-445D-86C9-C33582C676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91700" y="270000"/>
            <a:ext cx="256500" cy="345600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6E9A991-EE31-4DB7-89CA-2351FF7823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9592" y="4272939"/>
            <a:ext cx="6156684" cy="513057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9pPr>
          </a:lstStyle>
          <a:p>
            <a:r>
              <a:rPr lang="en-GB"/>
              <a:t>C2 Internal</a:t>
            </a:r>
          </a:p>
        </p:txBody>
      </p:sp>
    </p:spTree>
    <p:extLst>
      <p:ext uri="{BB962C8B-B14F-4D97-AF65-F5344CB8AC3E}">
        <p14:creationId xmlns:p14="http://schemas.microsoft.com/office/powerpoint/2010/main" val="16784607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318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3045582" y="4731544"/>
            <a:ext cx="2763675" cy="294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rPr>
              <a:t>IETF Hackathon - &lt;Project name&gt;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CDFDE9-18F4-48C4-A401-3E984B392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7C9F2-47EC-46EF-9DAA-721B9E5EF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2DCEB-FFB0-4E16-B62A-C5FBA3476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B238C-2335-4007-98C9-471C02CC43B6}" type="datetimeFigureOut">
              <a:rPr lang="de-CH" smtClean="0"/>
              <a:t>16.07.2025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C72CA-B967-43BF-81A8-8AE258386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67793-ADCE-4178-B0C6-9992EC74B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AC485-25DE-431E-B345-9C0A15BB7F8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9154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draft-ietf-nmop-message-broker-telemetry-messag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network-analytics.org/yp/how-to-deploy.html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datatracker.ietf.org/doc/html/draft-ietf-nmop-yang-message-broker-integra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work-analytics/ietf-network-analytics-document-status/tree/main/123/Hackathon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github.com/network-analytics/yang-kafka-integratio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tracker.ietf.org/doc/html/draft-ietf-netconf-yang-notifications-versioning" TargetMode="External"/><Relationship Id="rId13" Type="http://schemas.openxmlformats.org/officeDocument/2006/relationships/hyperlink" Target="https://datatracker.ietf.org/doc/html/rfc9254" TargetMode="External"/><Relationship Id="rId3" Type="http://schemas.openxmlformats.org/officeDocument/2006/relationships/hyperlink" Target="https://datatracker.ietf.org/doc/html/rfc8639" TargetMode="External"/><Relationship Id="rId7" Type="http://schemas.openxmlformats.org/officeDocument/2006/relationships/hyperlink" Target="https://datatracker.ietf.org/doc/html/draft-ietf-netconf-notif-envelope" TargetMode="External"/><Relationship Id="rId12" Type="http://schemas.openxmlformats.org/officeDocument/2006/relationships/hyperlink" Target="https://datatracker.ietf.org/doc/html/draft-ietf-netconf-yang-library-augmenta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atatracker.ietf.org/doc/html/draft-ietf-netconf-distributed-notif" TargetMode="External"/><Relationship Id="rId11" Type="http://schemas.openxmlformats.org/officeDocument/2006/relationships/hyperlink" Target="https://datatracker.ietf.org/doc/html/rfc8525" TargetMode="External"/><Relationship Id="rId5" Type="http://schemas.openxmlformats.org/officeDocument/2006/relationships/hyperlink" Target="https://datatracker.ietf.org/doc/html/draft-ietf-netconf-udp-notif" TargetMode="External"/><Relationship Id="rId10" Type="http://schemas.openxmlformats.org/officeDocument/2006/relationships/hyperlink" Target="https://datatracker.ietf.org/doc/html/draft-ietf-netconf-yp-transport-capabilities" TargetMode="External"/><Relationship Id="rId4" Type="http://schemas.openxmlformats.org/officeDocument/2006/relationships/hyperlink" Target="https://datatracker.ietf.org/doc/html/rfc8641" TargetMode="External"/><Relationship Id="rId9" Type="http://schemas.openxmlformats.org/officeDocument/2006/relationships/hyperlink" Target="https://datatracker.ietf.org/doc/html/rfc9196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1/subjects/my-module" TargetMode="External"/><Relationship Id="rId2" Type="http://schemas.openxmlformats.org/officeDocument/2006/relationships/hyperlink" Target="http://localhost:8081/subjects/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localhost:8081/schemas/ids/1" TargetMode="External"/><Relationship Id="rId4" Type="http://schemas.openxmlformats.org/officeDocument/2006/relationships/hyperlink" Target="http://localhost:8081/subjects/my-module/versions/1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html/rfc9254" TargetMode="External"/><Relationship Id="rId2" Type="http://schemas.openxmlformats.org/officeDocument/2006/relationships/hyperlink" Target="https://datatracker.ietf.org/doc/html/rfc8040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47D17A-A259-8B8A-20E0-474E61FF5DB6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6" name="Google Shape;1506;p43"/>
          <p:cNvSpPr txBox="1">
            <a:spLocks noGrp="1"/>
          </p:cNvSpPr>
          <p:nvPr>
            <p:ph type="ctrTitle" idx="4294967295"/>
          </p:nvPr>
        </p:nvSpPr>
        <p:spPr>
          <a:xfrm>
            <a:off x="461611" y="280555"/>
            <a:ext cx="5392072" cy="148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500"/>
              <a:buFont typeface="Arial"/>
              <a:buNone/>
            </a:pPr>
            <a:r>
              <a:rPr lang="en" sz="2800" b="1" i="0" u="none" strike="noStrike" cap="none" dirty="0">
                <a:solidFill>
                  <a:srgbClr val="424242"/>
                </a:solidFill>
                <a:latin typeface="Calibri"/>
                <a:ea typeface="Calibri"/>
                <a:cs typeface="Calibri"/>
                <a:sym typeface="Calibri"/>
              </a:rPr>
              <a:t>Validate Configured Subscription YANG-Push Publisher Implementations</a:t>
            </a:r>
            <a:br>
              <a:rPr lang="en" sz="4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888888"/>
                </a:solidFill>
              </a:rPr>
              <a:t>IETF 123 Hackathon, July 19-20th 2025</a:t>
            </a:r>
            <a:endParaRPr sz="2800" dirty="0">
              <a:solidFill>
                <a:srgbClr val="888888"/>
              </a:solidFill>
            </a:endParaRPr>
          </a:p>
        </p:txBody>
      </p:sp>
      <p:pic>
        <p:nvPicPr>
          <p:cNvPr id="4" name="Picture 3" descr="A city with many buildings&#10;&#10;AI-generated content may be incorrect.">
            <a:extLst>
              <a:ext uri="{FF2B5EF4-FFF2-40B4-BE49-F238E27FC236}">
                <a16:creationId xmlns:a16="http://schemas.microsoft.com/office/drawing/2014/main" id="{37AC637F-ED5C-BC67-6E62-EFBAF43C8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16" y="1935751"/>
            <a:ext cx="4436062" cy="2956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54A158-30A9-C387-5FFD-6AEF58492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231" y="124773"/>
            <a:ext cx="2713140" cy="5018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99727B-B192-98C3-96AF-57104AF0EAA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2" name="Google Shape;1523;p45">
            <a:extLst>
              <a:ext uri="{FF2B5EF4-FFF2-40B4-BE49-F238E27FC236}">
                <a16:creationId xmlns:a16="http://schemas.microsoft.com/office/drawing/2014/main" id="{BCB98076-6DA6-6B8C-F53E-DB5902062E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fld>
            <a:endParaRPr sz="1650" b="0" i="0" u="none" strike="noStrike" cap="none" dirty="0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755777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85000" lnSpcReduction="10000"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 Test Automation Tool – </a:t>
            </a:r>
            <a:r>
              <a:rPr lang="de-CH" sz="3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9C73F-F277-F3DD-ED33-A919567698D8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E41FF-4E85-B0E5-1141-4E121626D56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5" name="Rechteck 3">
            <a:extLst>
              <a:ext uri="{FF2B5EF4-FFF2-40B4-BE49-F238E27FC236}">
                <a16:creationId xmlns:a16="http://schemas.microsoft.com/office/drawing/2014/main" id="{3012260A-325D-FC59-FE12-91355A77D08C}"/>
              </a:ext>
            </a:extLst>
          </p:cNvPr>
          <p:cNvSpPr/>
          <p:nvPr/>
        </p:nvSpPr>
        <p:spPr>
          <a:xfrm>
            <a:off x="633790" y="1072249"/>
            <a:ext cx="7205285" cy="37459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900" dirty="0">
                <a:latin typeface="Consolas" panose="020B0609020204030204" pitchFamily="49" charset="0"/>
              </a:rPr>
              <a:t>python3 main.py --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/</a:t>
            </a:r>
            <a:r>
              <a:rPr lang="de-CH" sz="900" dirty="0" err="1">
                <a:latin typeface="Consolas" panose="020B0609020204030204" pitchFamily="49" charset="0"/>
              </a:rPr>
              <a:t>yp_test_config.yml</a:t>
            </a:r>
            <a:r>
              <a:rPr lang="de-CH" sz="900" dirty="0">
                <a:latin typeface="Consolas" panose="020B0609020204030204" pitchFamily="49" charset="0"/>
              </a:rPr>
              <a:t> --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cisco_iosxr</a:t>
            </a:r>
            <a:r>
              <a:rPr lang="de-CH" sz="900" dirty="0">
                <a:latin typeface="Consolas" panose="020B0609020204030204" pitchFamily="49" charset="0"/>
              </a:rPr>
              <a:t> --list-tests</a:t>
            </a:r>
          </a:p>
          <a:p>
            <a:r>
              <a:rPr lang="de-CH" sz="900" dirty="0" err="1">
                <a:latin typeface="Consolas" panose="020B0609020204030204" pitchFamily="49" charset="0"/>
              </a:rPr>
              <a:t>Available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yangpush_delete_subsciptions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yangpush_delete_receivers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netconf_get_discover_yang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netconf_get_ietf_notification_capabilities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netconf_get_ietf_system_version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netconf_get_ietf_yang_library_augmentedby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netconf_get_system_capabilities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netconf_get_yang_library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netconf_get_schema_ietf_notification_transport_capabilities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netconf_get_schema_ietf_udp_notif_transport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netconf_get_schema_ietf_yang_library_augmentedby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netconf_get_schema_ietf_yang_push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netconf_get_schema_ietf_yang_push_revision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netconf_get_schema_ietf_yp_notification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netconf_get_schema_ietf_yp_observation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netconf_get_schema_ietf_yp_transport_capabilities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netconf_get_schema_ietf_system_capabilities_yang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yangpush_add_receiver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yangpush_ietf_interface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yangpush_vendor_interface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netconf_get_schema_ietf_interfaces_yang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yangpush_get_subscriptions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yangpush_post_test_cleanup</a:t>
            </a:r>
            <a:endParaRPr lang="de-CH" sz="900" dirty="0">
              <a:latin typeface="Consolas" panose="020B0609020204030204" pitchFamily="49" charset="0"/>
            </a:endParaRP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 err="1">
                <a:latin typeface="Consolas" panose="020B0609020204030204" pitchFamily="49" charset="0"/>
              </a:rPr>
              <a:t>Available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sequences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MVP1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</a:t>
            </a:r>
            <a:r>
              <a:rPr lang="de-CH" sz="900" dirty="0" err="1">
                <a:latin typeface="Consolas" panose="020B0609020204030204" pitchFamily="49" charset="0"/>
              </a:rPr>
              <a:t>capabilities_sequence</a:t>
            </a:r>
            <a:endParaRPr lang="de-CH" sz="900" dirty="0">
              <a:latin typeface="Consolas" panose="020B0609020204030204" pitchFamily="49" charset="0"/>
            </a:endParaRPr>
          </a:p>
        </p:txBody>
      </p:sp>
      <p:sp>
        <p:nvSpPr>
          <p:cNvPr id="6" name="Google Shape;1523;p45">
            <a:extLst>
              <a:ext uri="{FF2B5EF4-FFF2-40B4-BE49-F238E27FC236}">
                <a16:creationId xmlns:a16="http://schemas.microsoft.com/office/drawing/2014/main" id="{E2A1D90E-A8CA-A0B2-E70E-B0E1D406115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357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</a:t>
            </a:fld>
            <a:endParaRPr sz="1650" b="0" i="0" u="none" strike="noStrike" cap="none" dirty="0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755777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85000" lnSpcReduction="10000"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 Test Automation Tool – </a:t>
            </a:r>
            <a:r>
              <a:rPr lang="de-CH" sz="3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3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9C73F-F277-F3DD-ED33-A919567698D8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Google Shape;1523;p45">
            <a:extLst>
              <a:ext uri="{FF2B5EF4-FFF2-40B4-BE49-F238E27FC236}">
                <a16:creationId xmlns:a16="http://schemas.microsoft.com/office/drawing/2014/main" id="{C84D12F9-3061-EEA0-7808-1A07043E5C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E41FF-4E85-B0E5-1141-4E121626D56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5" name="Rechteck 3">
            <a:extLst>
              <a:ext uri="{FF2B5EF4-FFF2-40B4-BE49-F238E27FC236}">
                <a16:creationId xmlns:a16="http://schemas.microsoft.com/office/drawing/2014/main" id="{D0C5CC3C-D47E-A180-00A8-C95704DCC769}"/>
              </a:ext>
            </a:extLst>
          </p:cNvPr>
          <p:cNvSpPr/>
          <p:nvPr/>
        </p:nvSpPr>
        <p:spPr>
          <a:xfrm>
            <a:off x="633789" y="1072248"/>
            <a:ext cx="7233861" cy="38319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900" dirty="0">
                <a:latin typeface="Consolas" panose="020B0609020204030204" pitchFamily="49" charset="0"/>
              </a:rPr>
              <a:t>python3 main.py --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/</a:t>
            </a:r>
            <a:r>
              <a:rPr lang="de-CH" sz="900" dirty="0" err="1">
                <a:latin typeface="Consolas" panose="020B0609020204030204" pitchFamily="49" charset="0"/>
              </a:rPr>
              <a:t>yp_test_config.yml</a:t>
            </a:r>
            <a:r>
              <a:rPr lang="de-CH" sz="900" dirty="0">
                <a:latin typeface="Consolas" panose="020B0609020204030204" pitchFamily="49" charset="0"/>
              </a:rPr>
              <a:t> --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cisco_iosxr</a:t>
            </a:r>
            <a:r>
              <a:rPr lang="de-CH" sz="900" dirty="0">
                <a:latin typeface="Consolas" panose="020B0609020204030204" pitchFamily="49" charset="0"/>
              </a:rPr>
              <a:t> --tests </a:t>
            </a:r>
            <a:r>
              <a:rPr lang="de-CH" sz="900" dirty="0" err="1">
                <a:latin typeface="Consolas" panose="020B0609020204030204" pitchFamily="49" charset="0"/>
              </a:rPr>
              <a:t>netconf_get_discover_yang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netconf_get_ietf_system_version</a:t>
            </a:r>
            <a:endParaRPr lang="de-CH" sz="900" dirty="0">
              <a:latin typeface="Consolas" panose="020B0609020204030204" pitchFamily="49" charset="0"/>
            </a:endParaRP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+------------------------------------------------------------------+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| Running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 for 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: </a:t>
            </a:r>
            <a:r>
              <a:rPr lang="de-CH" sz="900" dirty="0" err="1">
                <a:latin typeface="Consolas" panose="020B0609020204030204" pitchFamily="49" charset="0"/>
              </a:rPr>
              <a:t>cisco_iosxr</a:t>
            </a:r>
            <a:r>
              <a:rPr lang="de-CH" sz="900" dirty="0">
                <a:latin typeface="Consolas" panose="020B0609020204030204" pitchFamily="49" charset="0"/>
              </a:rPr>
              <a:t> and </a:t>
            </a:r>
            <a:r>
              <a:rPr lang="de-CH" sz="900" dirty="0" err="1">
                <a:latin typeface="Consolas" panose="020B0609020204030204" pitchFamily="49" charset="0"/>
              </a:rPr>
              <a:t>hostname</a:t>
            </a:r>
            <a:r>
              <a:rPr lang="de-CH" sz="900" dirty="0">
                <a:latin typeface="Consolas" panose="020B0609020204030204" pitchFamily="49" charset="0"/>
              </a:rPr>
              <a:t>: 203.0.113.91 |</a:t>
            </a:r>
          </a:p>
          <a:p>
            <a:r>
              <a:rPr lang="de-CH" sz="900" dirty="0">
                <a:latin typeface="Consolas" panose="020B0609020204030204" pitchFamily="49" charset="0"/>
              </a:rPr>
              <a:t>+------------------------------------------------------------------+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...</a:t>
            </a:r>
            <a:r>
              <a:rPr lang="de-CH" sz="900" dirty="0" err="1">
                <a:latin typeface="Consolas" panose="020B0609020204030204" pitchFamily="49" charset="0"/>
              </a:rPr>
              <a:t>Excempted</a:t>
            </a:r>
            <a:r>
              <a:rPr lang="de-CH" sz="900" dirty="0">
                <a:latin typeface="Consolas" panose="020B0609020204030204" pitchFamily="49" charset="0"/>
              </a:rPr>
              <a:t> for </a:t>
            </a:r>
            <a:r>
              <a:rPr lang="de-CH" sz="900" dirty="0" err="1">
                <a:latin typeface="Consolas" panose="020B0609020204030204" pitchFamily="49" charset="0"/>
              </a:rPr>
              <a:t>brevty</a:t>
            </a:r>
            <a:r>
              <a:rPr lang="de-CH" sz="900" dirty="0">
                <a:latin typeface="Consolas" panose="020B0609020204030204" pitchFamily="49" charset="0"/>
              </a:rPr>
              <a:t>...</a:t>
            </a: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--------------------------------------------------------------------------------</a:t>
            </a:r>
          </a:p>
          <a:p>
            <a:r>
              <a:rPr lang="de-CH" sz="900" dirty="0">
                <a:latin typeface="Consolas" panose="020B0609020204030204" pitchFamily="49" charset="0"/>
              </a:rPr>
              <a:t>=== Test </a:t>
            </a:r>
            <a:r>
              <a:rPr lang="de-CH" sz="900" dirty="0" err="1">
                <a:latin typeface="Consolas" panose="020B0609020204030204" pitchFamily="49" charset="0"/>
              </a:rPr>
              <a:t>Results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+---------------------------------+----------+------------+---------------------------------------------+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| Test                            | Status   | Duration   | Error                                       |</a:t>
            </a:r>
          </a:p>
          <a:p>
            <a:r>
              <a:rPr lang="de-CH" sz="900" dirty="0">
                <a:latin typeface="Consolas" panose="020B0609020204030204" pitchFamily="49" charset="0"/>
              </a:rPr>
              <a:t>+=================================+==========+============+=============================================+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| </a:t>
            </a:r>
            <a:r>
              <a:rPr lang="de-CH" sz="900" dirty="0" err="1">
                <a:latin typeface="Consolas" panose="020B0609020204030204" pitchFamily="49" charset="0"/>
              </a:rPr>
              <a:t>netconf_get_discover_yang</a:t>
            </a:r>
            <a:r>
              <a:rPr lang="de-CH" sz="900" dirty="0">
                <a:latin typeface="Consolas" panose="020B0609020204030204" pitchFamily="49" charset="0"/>
              </a:rPr>
              <a:t>       | PASS     | 1.36s      |                                             |</a:t>
            </a:r>
          </a:p>
          <a:p>
            <a:r>
              <a:rPr lang="de-CH" sz="900" dirty="0">
                <a:latin typeface="Consolas" panose="020B0609020204030204" pitchFamily="49" charset="0"/>
              </a:rPr>
              <a:t>+---------------------------------+----------+------------+---------------------------------------------+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| </a:t>
            </a:r>
            <a:r>
              <a:rPr lang="de-CH" sz="900" dirty="0" err="1">
                <a:latin typeface="Consolas" panose="020B0609020204030204" pitchFamily="49" charset="0"/>
              </a:rPr>
              <a:t>netconf_get_ietf_system_version</a:t>
            </a:r>
            <a:r>
              <a:rPr lang="de-CH" sz="900" dirty="0">
                <a:latin typeface="Consolas" panose="020B0609020204030204" pitchFamily="49" charset="0"/>
              </a:rPr>
              <a:t> | FAIL     | 0.02s      | </a:t>
            </a:r>
            <a:r>
              <a:rPr lang="de-CH" sz="900" dirty="0" err="1">
                <a:latin typeface="Consolas" panose="020B0609020204030204" pitchFamily="49" charset="0"/>
              </a:rPr>
              <a:t>Received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empty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response</a:t>
            </a:r>
            <a:r>
              <a:rPr lang="de-CH" sz="900" dirty="0">
                <a:latin typeface="Consolas" panose="020B0609020204030204" pitchFamily="49" charset="0"/>
              </a:rPr>
              <a:t> for </a:t>
            </a:r>
            <a:r>
              <a:rPr lang="de-CH" sz="900" dirty="0" err="1">
                <a:latin typeface="Consolas" panose="020B0609020204030204" pitchFamily="49" charset="0"/>
              </a:rPr>
              <a:t>get-ietf-sys</a:t>
            </a:r>
            <a:r>
              <a:rPr lang="de-CH" sz="900" dirty="0">
                <a:latin typeface="Consolas" panose="020B0609020204030204" pitchFamily="49" charset="0"/>
              </a:rPr>
              <a:t>... |</a:t>
            </a:r>
          </a:p>
          <a:p>
            <a:r>
              <a:rPr lang="de-CH" sz="900" dirty="0">
                <a:latin typeface="Consolas" panose="020B0609020204030204" pitchFamily="49" charset="0"/>
              </a:rPr>
              <a:t>+---------------------------------+----------+------------+---------------------------------------------+</a:t>
            </a:r>
          </a:p>
          <a:p>
            <a:r>
              <a:rPr lang="de-CH" sz="900" dirty="0">
                <a:latin typeface="Consolas" panose="020B0609020204030204" pitchFamily="49" charset="0"/>
              </a:rPr>
              <a:t>Selected </a:t>
            </a:r>
            <a:r>
              <a:rPr lang="de-CH" sz="900" dirty="0" err="1">
                <a:latin typeface="Consolas" panose="020B0609020204030204" pitchFamily="49" charset="0"/>
              </a:rPr>
              <a:t>test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sequences</a:t>
            </a:r>
            <a:r>
              <a:rPr lang="de-CH" sz="900" dirty="0">
                <a:latin typeface="Consolas" panose="020B0609020204030204" pitchFamily="49" charset="0"/>
              </a:rPr>
              <a:t>: []</a:t>
            </a:r>
          </a:p>
          <a:p>
            <a:r>
              <a:rPr lang="de-CH" sz="900" dirty="0" err="1">
                <a:latin typeface="Consolas" panose="020B0609020204030204" pitchFamily="49" charset="0"/>
              </a:rPr>
              <a:t>Results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saved</a:t>
            </a:r>
            <a:r>
              <a:rPr lang="de-CH" sz="900" dirty="0">
                <a:latin typeface="Consolas" panose="020B0609020204030204" pitchFamily="49" charset="0"/>
              </a:rPr>
              <a:t> in ./</a:t>
            </a:r>
            <a:r>
              <a:rPr lang="de-CH" sz="900" dirty="0" err="1">
                <a:latin typeface="Consolas" panose="020B0609020204030204" pitchFamily="49" charset="0"/>
              </a:rPr>
              <a:t>results</a:t>
            </a:r>
            <a:r>
              <a:rPr lang="de-CH" sz="900" dirty="0">
                <a:latin typeface="Consolas" panose="020B0609020204030204" pitchFamily="49" charset="0"/>
              </a:rPr>
              <a:t>/ipf-zbl1327-r-daisy-91_cisco_iosxr_20250627_201714</a:t>
            </a: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 err="1">
                <a:latin typeface="Consolas" panose="020B0609020204030204" pitchFamily="49" charset="0"/>
              </a:rPr>
              <a:t>Results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directory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tree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ipf-zbl1327-r-daisy-91_cisco_iosxr_20250627_201714/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stdout.log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yp_config_backup.xml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get-discover-yang.txt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yp_test.log</a:t>
            </a:r>
          </a:p>
        </p:txBody>
      </p:sp>
    </p:spTree>
    <p:extLst>
      <p:ext uri="{BB962C8B-B14F-4D97-AF65-F5344CB8AC3E}">
        <p14:creationId xmlns:p14="http://schemas.microsoft.com/office/powerpoint/2010/main" val="3287642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"/>
              <a:t>Thanks to…</a:t>
            </a:r>
            <a:endParaRPr/>
          </a:p>
        </p:txBody>
      </p:sp>
      <p:sp>
        <p:nvSpPr>
          <p:cNvPr id="1652" name="Google Shape;1652;p59"/>
          <p:cNvSpPr txBox="1">
            <a:spLocks noGrp="1"/>
          </p:cNvSpPr>
          <p:nvPr>
            <p:ph type="body" idx="1"/>
          </p:nvPr>
        </p:nvSpPr>
        <p:spPr>
          <a:xfrm>
            <a:off x="539575" y="1146330"/>
            <a:ext cx="3340275" cy="3892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Rob Wilton – Cisco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de-CH" sz="1300" dirty="0"/>
              <a:t>Nick Corran – Cisco </a:t>
            </a:r>
            <a:r>
              <a:rPr lang="en" sz="1300" dirty="0"/>
              <a:t>(remote)</a:t>
            </a:r>
            <a:endParaRPr lang="de-CH"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Emma Rankin – Cisco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Mathew Green – Cisco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Samuel Gauthier – 6WIND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Jérémie Leska – 6WIND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Liu Bin – Huawei (remote)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Benoit Claise – Huawei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Zhuoyao Lin – Huawei (remote)</a:t>
            </a:r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 err="1"/>
              <a:t>Jiale</a:t>
            </a:r>
            <a:r>
              <a:rPr lang="it-IT" sz="1300" dirty="0"/>
              <a:t> Li </a:t>
            </a:r>
            <a:r>
              <a:rPr lang="en" sz="1300" dirty="0"/>
              <a:t>– Huawei (remote)</a:t>
            </a:r>
            <a:endParaRPr lang="it-IT" sz="130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/>
              <a:t>Jian Ping</a:t>
            </a:r>
            <a:r>
              <a:rPr lang="en" sz="1300" dirty="0"/>
              <a:t>– Huawei (remote)</a:t>
            </a:r>
            <a:endParaRPr lang="it-IT" sz="1300" dirty="0"/>
          </a:p>
          <a:p>
            <a:pPr marL="228600" indent="-228600">
              <a:lnSpc>
                <a:spcPct val="90000"/>
              </a:lnSpc>
              <a:spcBef>
                <a:spcPts val="0"/>
              </a:spcBef>
              <a:buSzPts val="1300"/>
              <a:buFont typeface="Calibri"/>
              <a:buChar char="•"/>
            </a:pPr>
            <a:r>
              <a:rPr lang="it-IT" sz="1300" dirty="0"/>
              <a:t>Xiao Chen</a:t>
            </a:r>
            <a:r>
              <a:rPr lang="en" sz="1300" dirty="0"/>
              <a:t>– Huawei (remote)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Paolo Lucente – Pmacct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Holger Keller – DT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Nils Warnke - DT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Alex Huang-Feng – INSA Lyon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Yannick Buchs – Swisscom (remote)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Ahmed Elhassany - Swisscom</a:t>
            </a:r>
            <a:endParaRPr sz="1300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•"/>
            </a:pPr>
            <a:r>
              <a:rPr lang="en" sz="1300" dirty="0"/>
              <a:t>Thomas Graf – Swisscom</a:t>
            </a:r>
            <a:endParaRPr sz="1300" dirty="0"/>
          </a:p>
        </p:txBody>
      </p:sp>
      <p:sp>
        <p:nvSpPr>
          <p:cNvPr id="1654" name="Google Shape;1654;p59"/>
          <p:cNvSpPr txBox="1"/>
          <p:nvPr/>
        </p:nvSpPr>
        <p:spPr>
          <a:xfrm>
            <a:off x="3555899" y="1399272"/>
            <a:ext cx="2655607" cy="196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228600" marR="0" lvl="0" indent="-139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1D676D24-1A12-4C95-B2C4-5ACCB5B3F323" descr="IMG_4866.JPG">
            <a:extLst>
              <a:ext uri="{FF2B5EF4-FFF2-40B4-BE49-F238E27FC236}">
                <a16:creationId xmlns:a16="http://schemas.microsoft.com/office/drawing/2014/main" id="{DEF6E705-D3F7-6DDA-9161-BB00BF7C8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247" y="1146330"/>
            <a:ext cx="4232518" cy="317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B85942-4EFE-2A7C-6BC7-685C09AA3452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Google Shape;1523;p45">
            <a:extLst>
              <a:ext uri="{FF2B5EF4-FFF2-40B4-BE49-F238E27FC236}">
                <a16:creationId xmlns:a16="http://schemas.microsoft.com/office/drawing/2014/main" id="{57606C87-9C1E-6457-318F-CEFD173CD5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2130D3-D5E4-140D-AC74-7554E8B5290B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8">
            <a:extLst>
              <a:ext uri="{FF2B5EF4-FFF2-40B4-BE49-F238E27FC236}">
                <a16:creationId xmlns:a16="http://schemas.microsoft.com/office/drawing/2014/main" id="{4FE70E86-779D-4922-A020-0B3E5C05A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1F55513-2668-477C-9962-1B9F5E31F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84087"/>
            <a:ext cx="9144000" cy="2259413"/>
            <a:chOff x="0" y="3845450"/>
            <a:chExt cx="12192000" cy="301255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673CDF5-001D-42B7-BB27-B3C472407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989828"/>
              <a:ext cx="12192000" cy="2868172"/>
            </a:xfrm>
            <a:custGeom>
              <a:avLst/>
              <a:gdLst>
                <a:gd name="connsiteX0" fmla="*/ 619389 w 12192000"/>
                <a:gd name="connsiteY0" fmla="*/ 0 h 2868172"/>
                <a:gd name="connsiteX1" fmla="*/ 687652 w 12192000"/>
                <a:gd name="connsiteY1" fmla="*/ 3175 h 2868172"/>
                <a:gd name="connsiteX2" fmla="*/ 747977 w 12192000"/>
                <a:gd name="connsiteY2" fmla="*/ 9525 h 2868172"/>
                <a:gd name="connsiteX3" fmla="*/ 800364 w 12192000"/>
                <a:gd name="connsiteY3" fmla="*/ 20637 h 2868172"/>
                <a:gd name="connsiteX4" fmla="*/ 846402 w 12192000"/>
                <a:gd name="connsiteY4" fmla="*/ 36512 h 2868172"/>
                <a:gd name="connsiteX5" fmla="*/ 887677 w 12192000"/>
                <a:gd name="connsiteY5" fmla="*/ 52387 h 2868172"/>
                <a:gd name="connsiteX6" fmla="*/ 924189 w 12192000"/>
                <a:gd name="connsiteY6" fmla="*/ 68262 h 2868172"/>
                <a:gd name="connsiteX7" fmla="*/ 962289 w 12192000"/>
                <a:gd name="connsiteY7" fmla="*/ 87312 h 2868172"/>
                <a:gd name="connsiteX8" fmla="*/ 1000389 w 12192000"/>
                <a:gd name="connsiteY8" fmla="*/ 106362 h 2868172"/>
                <a:gd name="connsiteX9" fmla="*/ 1036902 w 12192000"/>
                <a:gd name="connsiteY9" fmla="*/ 125412 h 2868172"/>
                <a:gd name="connsiteX10" fmla="*/ 1078177 w 12192000"/>
                <a:gd name="connsiteY10" fmla="*/ 141287 h 2868172"/>
                <a:gd name="connsiteX11" fmla="*/ 1124214 w 12192000"/>
                <a:gd name="connsiteY11" fmla="*/ 155575 h 2868172"/>
                <a:gd name="connsiteX12" fmla="*/ 1176602 w 12192000"/>
                <a:gd name="connsiteY12" fmla="*/ 166687 h 2868172"/>
                <a:gd name="connsiteX13" fmla="*/ 1236927 w 12192000"/>
                <a:gd name="connsiteY13" fmla="*/ 174625 h 2868172"/>
                <a:gd name="connsiteX14" fmla="*/ 1305189 w 12192000"/>
                <a:gd name="connsiteY14" fmla="*/ 176212 h 2868172"/>
                <a:gd name="connsiteX15" fmla="*/ 1373452 w 12192000"/>
                <a:gd name="connsiteY15" fmla="*/ 174625 h 2868172"/>
                <a:gd name="connsiteX16" fmla="*/ 1433777 w 12192000"/>
                <a:gd name="connsiteY16" fmla="*/ 166687 h 2868172"/>
                <a:gd name="connsiteX17" fmla="*/ 1486164 w 12192000"/>
                <a:gd name="connsiteY17" fmla="*/ 155575 h 2868172"/>
                <a:gd name="connsiteX18" fmla="*/ 1532202 w 12192000"/>
                <a:gd name="connsiteY18" fmla="*/ 141287 h 2868172"/>
                <a:gd name="connsiteX19" fmla="*/ 1573477 w 12192000"/>
                <a:gd name="connsiteY19" fmla="*/ 125412 h 2868172"/>
                <a:gd name="connsiteX20" fmla="*/ 1609989 w 12192000"/>
                <a:gd name="connsiteY20" fmla="*/ 106362 h 2868172"/>
                <a:gd name="connsiteX21" fmla="*/ 1648089 w 12192000"/>
                <a:gd name="connsiteY21" fmla="*/ 87312 h 2868172"/>
                <a:gd name="connsiteX22" fmla="*/ 1686189 w 12192000"/>
                <a:gd name="connsiteY22" fmla="*/ 68262 h 2868172"/>
                <a:gd name="connsiteX23" fmla="*/ 1722702 w 12192000"/>
                <a:gd name="connsiteY23" fmla="*/ 52387 h 2868172"/>
                <a:gd name="connsiteX24" fmla="*/ 1763977 w 12192000"/>
                <a:gd name="connsiteY24" fmla="*/ 36512 h 2868172"/>
                <a:gd name="connsiteX25" fmla="*/ 1810014 w 12192000"/>
                <a:gd name="connsiteY25" fmla="*/ 20637 h 2868172"/>
                <a:gd name="connsiteX26" fmla="*/ 1862402 w 12192000"/>
                <a:gd name="connsiteY26" fmla="*/ 9525 h 2868172"/>
                <a:gd name="connsiteX27" fmla="*/ 1922727 w 12192000"/>
                <a:gd name="connsiteY27" fmla="*/ 3175 h 2868172"/>
                <a:gd name="connsiteX28" fmla="*/ 1990989 w 12192000"/>
                <a:gd name="connsiteY28" fmla="*/ 0 h 2868172"/>
                <a:gd name="connsiteX29" fmla="*/ 2059252 w 12192000"/>
                <a:gd name="connsiteY29" fmla="*/ 3175 h 2868172"/>
                <a:gd name="connsiteX30" fmla="*/ 2119577 w 12192000"/>
                <a:gd name="connsiteY30" fmla="*/ 9525 h 2868172"/>
                <a:gd name="connsiteX31" fmla="*/ 2171964 w 12192000"/>
                <a:gd name="connsiteY31" fmla="*/ 20637 h 2868172"/>
                <a:gd name="connsiteX32" fmla="*/ 2218002 w 12192000"/>
                <a:gd name="connsiteY32" fmla="*/ 36512 h 2868172"/>
                <a:gd name="connsiteX33" fmla="*/ 2259277 w 12192000"/>
                <a:gd name="connsiteY33" fmla="*/ 52387 h 2868172"/>
                <a:gd name="connsiteX34" fmla="*/ 2295789 w 12192000"/>
                <a:gd name="connsiteY34" fmla="*/ 68262 h 2868172"/>
                <a:gd name="connsiteX35" fmla="*/ 2333889 w 12192000"/>
                <a:gd name="connsiteY35" fmla="*/ 87312 h 2868172"/>
                <a:gd name="connsiteX36" fmla="*/ 2371989 w 12192000"/>
                <a:gd name="connsiteY36" fmla="*/ 106362 h 2868172"/>
                <a:gd name="connsiteX37" fmla="*/ 2408502 w 12192000"/>
                <a:gd name="connsiteY37" fmla="*/ 125412 h 2868172"/>
                <a:gd name="connsiteX38" fmla="*/ 2449777 w 12192000"/>
                <a:gd name="connsiteY38" fmla="*/ 141287 h 2868172"/>
                <a:gd name="connsiteX39" fmla="*/ 2495814 w 12192000"/>
                <a:gd name="connsiteY39" fmla="*/ 155575 h 2868172"/>
                <a:gd name="connsiteX40" fmla="*/ 2548202 w 12192000"/>
                <a:gd name="connsiteY40" fmla="*/ 166687 h 2868172"/>
                <a:gd name="connsiteX41" fmla="*/ 2608527 w 12192000"/>
                <a:gd name="connsiteY41" fmla="*/ 174625 h 2868172"/>
                <a:gd name="connsiteX42" fmla="*/ 2676789 w 12192000"/>
                <a:gd name="connsiteY42" fmla="*/ 176212 h 2868172"/>
                <a:gd name="connsiteX43" fmla="*/ 2745052 w 12192000"/>
                <a:gd name="connsiteY43" fmla="*/ 174625 h 2868172"/>
                <a:gd name="connsiteX44" fmla="*/ 2805377 w 12192000"/>
                <a:gd name="connsiteY44" fmla="*/ 166687 h 2868172"/>
                <a:gd name="connsiteX45" fmla="*/ 2857764 w 12192000"/>
                <a:gd name="connsiteY45" fmla="*/ 155575 h 2868172"/>
                <a:gd name="connsiteX46" fmla="*/ 2903802 w 12192000"/>
                <a:gd name="connsiteY46" fmla="*/ 141287 h 2868172"/>
                <a:gd name="connsiteX47" fmla="*/ 2945077 w 12192000"/>
                <a:gd name="connsiteY47" fmla="*/ 125412 h 2868172"/>
                <a:gd name="connsiteX48" fmla="*/ 2981589 w 12192000"/>
                <a:gd name="connsiteY48" fmla="*/ 106362 h 2868172"/>
                <a:gd name="connsiteX49" fmla="*/ 3019689 w 12192000"/>
                <a:gd name="connsiteY49" fmla="*/ 87312 h 2868172"/>
                <a:gd name="connsiteX50" fmla="*/ 3057789 w 12192000"/>
                <a:gd name="connsiteY50" fmla="*/ 68262 h 2868172"/>
                <a:gd name="connsiteX51" fmla="*/ 3094302 w 12192000"/>
                <a:gd name="connsiteY51" fmla="*/ 52387 h 2868172"/>
                <a:gd name="connsiteX52" fmla="*/ 3135577 w 12192000"/>
                <a:gd name="connsiteY52" fmla="*/ 36512 h 2868172"/>
                <a:gd name="connsiteX53" fmla="*/ 3181614 w 12192000"/>
                <a:gd name="connsiteY53" fmla="*/ 20637 h 2868172"/>
                <a:gd name="connsiteX54" fmla="*/ 3234002 w 12192000"/>
                <a:gd name="connsiteY54" fmla="*/ 9525 h 2868172"/>
                <a:gd name="connsiteX55" fmla="*/ 3294327 w 12192000"/>
                <a:gd name="connsiteY55" fmla="*/ 3175 h 2868172"/>
                <a:gd name="connsiteX56" fmla="*/ 3361002 w 12192000"/>
                <a:gd name="connsiteY56" fmla="*/ 0 h 2868172"/>
                <a:gd name="connsiteX57" fmla="*/ 3430852 w 12192000"/>
                <a:gd name="connsiteY57" fmla="*/ 3175 h 2868172"/>
                <a:gd name="connsiteX58" fmla="*/ 3491177 w 12192000"/>
                <a:gd name="connsiteY58" fmla="*/ 9525 h 2868172"/>
                <a:gd name="connsiteX59" fmla="*/ 3543564 w 12192000"/>
                <a:gd name="connsiteY59" fmla="*/ 20637 h 2868172"/>
                <a:gd name="connsiteX60" fmla="*/ 3589602 w 12192000"/>
                <a:gd name="connsiteY60" fmla="*/ 36512 h 2868172"/>
                <a:gd name="connsiteX61" fmla="*/ 3630877 w 12192000"/>
                <a:gd name="connsiteY61" fmla="*/ 52387 h 2868172"/>
                <a:gd name="connsiteX62" fmla="*/ 3667389 w 12192000"/>
                <a:gd name="connsiteY62" fmla="*/ 68262 h 2868172"/>
                <a:gd name="connsiteX63" fmla="*/ 3705489 w 12192000"/>
                <a:gd name="connsiteY63" fmla="*/ 87312 h 2868172"/>
                <a:gd name="connsiteX64" fmla="*/ 3743589 w 12192000"/>
                <a:gd name="connsiteY64" fmla="*/ 106362 h 2868172"/>
                <a:gd name="connsiteX65" fmla="*/ 3780102 w 12192000"/>
                <a:gd name="connsiteY65" fmla="*/ 125412 h 2868172"/>
                <a:gd name="connsiteX66" fmla="*/ 3821377 w 12192000"/>
                <a:gd name="connsiteY66" fmla="*/ 141287 h 2868172"/>
                <a:gd name="connsiteX67" fmla="*/ 3867414 w 12192000"/>
                <a:gd name="connsiteY67" fmla="*/ 155575 h 2868172"/>
                <a:gd name="connsiteX68" fmla="*/ 3919802 w 12192000"/>
                <a:gd name="connsiteY68" fmla="*/ 166687 h 2868172"/>
                <a:gd name="connsiteX69" fmla="*/ 3980127 w 12192000"/>
                <a:gd name="connsiteY69" fmla="*/ 174625 h 2868172"/>
                <a:gd name="connsiteX70" fmla="*/ 4048389 w 12192000"/>
                <a:gd name="connsiteY70" fmla="*/ 176212 h 2868172"/>
                <a:gd name="connsiteX71" fmla="*/ 4116652 w 12192000"/>
                <a:gd name="connsiteY71" fmla="*/ 174625 h 2868172"/>
                <a:gd name="connsiteX72" fmla="*/ 4176977 w 12192000"/>
                <a:gd name="connsiteY72" fmla="*/ 166687 h 2868172"/>
                <a:gd name="connsiteX73" fmla="*/ 4229364 w 12192000"/>
                <a:gd name="connsiteY73" fmla="*/ 155575 h 2868172"/>
                <a:gd name="connsiteX74" fmla="*/ 4275402 w 12192000"/>
                <a:gd name="connsiteY74" fmla="*/ 141287 h 2868172"/>
                <a:gd name="connsiteX75" fmla="*/ 4316677 w 12192000"/>
                <a:gd name="connsiteY75" fmla="*/ 125412 h 2868172"/>
                <a:gd name="connsiteX76" fmla="*/ 4353189 w 12192000"/>
                <a:gd name="connsiteY76" fmla="*/ 106362 h 2868172"/>
                <a:gd name="connsiteX77" fmla="*/ 4429389 w 12192000"/>
                <a:gd name="connsiteY77" fmla="*/ 68262 h 2868172"/>
                <a:gd name="connsiteX78" fmla="*/ 4465902 w 12192000"/>
                <a:gd name="connsiteY78" fmla="*/ 52387 h 2868172"/>
                <a:gd name="connsiteX79" fmla="*/ 4507177 w 12192000"/>
                <a:gd name="connsiteY79" fmla="*/ 36512 h 2868172"/>
                <a:gd name="connsiteX80" fmla="*/ 4553215 w 12192000"/>
                <a:gd name="connsiteY80" fmla="*/ 20637 h 2868172"/>
                <a:gd name="connsiteX81" fmla="*/ 4605602 w 12192000"/>
                <a:gd name="connsiteY81" fmla="*/ 9525 h 2868172"/>
                <a:gd name="connsiteX82" fmla="*/ 4665928 w 12192000"/>
                <a:gd name="connsiteY82" fmla="*/ 3175 h 2868172"/>
                <a:gd name="connsiteX83" fmla="*/ 4734189 w 12192000"/>
                <a:gd name="connsiteY83" fmla="*/ 0 h 2868172"/>
                <a:gd name="connsiteX84" fmla="*/ 4802453 w 12192000"/>
                <a:gd name="connsiteY84" fmla="*/ 3175 h 2868172"/>
                <a:gd name="connsiteX85" fmla="*/ 4862777 w 12192000"/>
                <a:gd name="connsiteY85" fmla="*/ 9525 h 2868172"/>
                <a:gd name="connsiteX86" fmla="*/ 4915165 w 12192000"/>
                <a:gd name="connsiteY86" fmla="*/ 20637 h 2868172"/>
                <a:gd name="connsiteX87" fmla="*/ 4961201 w 12192000"/>
                <a:gd name="connsiteY87" fmla="*/ 36512 h 2868172"/>
                <a:gd name="connsiteX88" fmla="*/ 5002477 w 12192000"/>
                <a:gd name="connsiteY88" fmla="*/ 52387 h 2868172"/>
                <a:gd name="connsiteX89" fmla="*/ 5038989 w 12192000"/>
                <a:gd name="connsiteY89" fmla="*/ 68262 h 2868172"/>
                <a:gd name="connsiteX90" fmla="*/ 5077090 w 12192000"/>
                <a:gd name="connsiteY90" fmla="*/ 87312 h 2868172"/>
                <a:gd name="connsiteX91" fmla="*/ 5115189 w 12192000"/>
                <a:gd name="connsiteY91" fmla="*/ 106362 h 2868172"/>
                <a:gd name="connsiteX92" fmla="*/ 5151701 w 12192000"/>
                <a:gd name="connsiteY92" fmla="*/ 125412 h 2868172"/>
                <a:gd name="connsiteX93" fmla="*/ 5192977 w 12192000"/>
                <a:gd name="connsiteY93" fmla="*/ 141287 h 2868172"/>
                <a:gd name="connsiteX94" fmla="*/ 5239014 w 12192000"/>
                <a:gd name="connsiteY94" fmla="*/ 155575 h 2868172"/>
                <a:gd name="connsiteX95" fmla="*/ 5291401 w 12192000"/>
                <a:gd name="connsiteY95" fmla="*/ 166687 h 2868172"/>
                <a:gd name="connsiteX96" fmla="*/ 5351727 w 12192000"/>
                <a:gd name="connsiteY96" fmla="*/ 174625 h 2868172"/>
                <a:gd name="connsiteX97" fmla="*/ 5410199 w 12192000"/>
                <a:gd name="connsiteY97" fmla="*/ 175985 h 2868172"/>
                <a:gd name="connsiteX98" fmla="*/ 5468671 w 12192000"/>
                <a:gd name="connsiteY98" fmla="*/ 174625 h 2868172"/>
                <a:gd name="connsiteX99" fmla="*/ 5528996 w 12192000"/>
                <a:gd name="connsiteY99" fmla="*/ 166687 h 2868172"/>
                <a:gd name="connsiteX100" fmla="*/ 5581383 w 12192000"/>
                <a:gd name="connsiteY100" fmla="*/ 155575 h 2868172"/>
                <a:gd name="connsiteX101" fmla="*/ 5627421 w 12192000"/>
                <a:gd name="connsiteY101" fmla="*/ 141287 h 2868172"/>
                <a:gd name="connsiteX102" fmla="*/ 5668696 w 12192000"/>
                <a:gd name="connsiteY102" fmla="*/ 125412 h 2868172"/>
                <a:gd name="connsiteX103" fmla="*/ 5705209 w 12192000"/>
                <a:gd name="connsiteY103" fmla="*/ 106362 h 2868172"/>
                <a:gd name="connsiteX104" fmla="*/ 5743308 w 12192000"/>
                <a:gd name="connsiteY104" fmla="*/ 87312 h 2868172"/>
                <a:gd name="connsiteX105" fmla="*/ 5781408 w 12192000"/>
                <a:gd name="connsiteY105" fmla="*/ 68262 h 2868172"/>
                <a:gd name="connsiteX106" fmla="*/ 5817921 w 12192000"/>
                <a:gd name="connsiteY106" fmla="*/ 52387 h 2868172"/>
                <a:gd name="connsiteX107" fmla="*/ 5859196 w 12192000"/>
                <a:gd name="connsiteY107" fmla="*/ 36512 h 2868172"/>
                <a:gd name="connsiteX108" fmla="*/ 5905234 w 12192000"/>
                <a:gd name="connsiteY108" fmla="*/ 20637 h 2868172"/>
                <a:gd name="connsiteX109" fmla="*/ 5957621 w 12192000"/>
                <a:gd name="connsiteY109" fmla="*/ 9525 h 2868172"/>
                <a:gd name="connsiteX110" fmla="*/ 6017947 w 12192000"/>
                <a:gd name="connsiteY110" fmla="*/ 3175 h 2868172"/>
                <a:gd name="connsiteX111" fmla="*/ 6086209 w 12192000"/>
                <a:gd name="connsiteY111" fmla="*/ 0 h 2868172"/>
                <a:gd name="connsiteX112" fmla="*/ 6095999 w 12192000"/>
                <a:gd name="connsiteY112" fmla="*/ 455 h 2868172"/>
                <a:gd name="connsiteX113" fmla="*/ 6105789 w 12192000"/>
                <a:gd name="connsiteY113" fmla="*/ 0 h 2868172"/>
                <a:gd name="connsiteX114" fmla="*/ 6174052 w 12192000"/>
                <a:gd name="connsiteY114" fmla="*/ 3175 h 2868172"/>
                <a:gd name="connsiteX115" fmla="*/ 6234377 w 12192000"/>
                <a:gd name="connsiteY115" fmla="*/ 9525 h 2868172"/>
                <a:gd name="connsiteX116" fmla="*/ 6286764 w 12192000"/>
                <a:gd name="connsiteY116" fmla="*/ 20637 h 2868172"/>
                <a:gd name="connsiteX117" fmla="*/ 6332802 w 12192000"/>
                <a:gd name="connsiteY117" fmla="*/ 36512 h 2868172"/>
                <a:gd name="connsiteX118" fmla="*/ 6374077 w 12192000"/>
                <a:gd name="connsiteY118" fmla="*/ 52387 h 2868172"/>
                <a:gd name="connsiteX119" fmla="*/ 6410589 w 12192000"/>
                <a:gd name="connsiteY119" fmla="*/ 68262 h 2868172"/>
                <a:gd name="connsiteX120" fmla="*/ 6448689 w 12192000"/>
                <a:gd name="connsiteY120" fmla="*/ 87312 h 2868172"/>
                <a:gd name="connsiteX121" fmla="*/ 6486789 w 12192000"/>
                <a:gd name="connsiteY121" fmla="*/ 106362 h 2868172"/>
                <a:gd name="connsiteX122" fmla="*/ 6523302 w 12192000"/>
                <a:gd name="connsiteY122" fmla="*/ 125412 h 2868172"/>
                <a:gd name="connsiteX123" fmla="*/ 6564577 w 12192000"/>
                <a:gd name="connsiteY123" fmla="*/ 141287 h 2868172"/>
                <a:gd name="connsiteX124" fmla="*/ 6610614 w 12192000"/>
                <a:gd name="connsiteY124" fmla="*/ 155575 h 2868172"/>
                <a:gd name="connsiteX125" fmla="*/ 6663002 w 12192000"/>
                <a:gd name="connsiteY125" fmla="*/ 166687 h 2868172"/>
                <a:gd name="connsiteX126" fmla="*/ 6723327 w 12192000"/>
                <a:gd name="connsiteY126" fmla="*/ 174625 h 2868172"/>
                <a:gd name="connsiteX127" fmla="*/ 6781799 w 12192000"/>
                <a:gd name="connsiteY127" fmla="*/ 175985 h 2868172"/>
                <a:gd name="connsiteX128" fmla="*/ 6840271 w 12192000"/>
                <a:gd name="connsiteY128" fmla="*/ 174625 h 2868172"/>
                <a:gd name="connsiteX129" fmla="*/ 6900596 w 12192000"/>
                <a:gd name="connsiteY129" fmla="*/ 166687 h 2868172"/>
                <a:gd name="connsiteX130" fmla="*/ 6952983 w 12192000"/>
                <a:gd name="connsiteY130" fmla="*/ 155575 h 2868172"/>
                <a:gd name="connsiteX131" fmla="*/ 6999021 w 12192000"/>
                <a:gd name="connsiteY131" fmla="*/ 141287 h 2868172"/>
                <a:gd name="connsiteX132" fmla="*/ 7040296 w 12192000"/>
                <a:gd name="connsiteY132" fmla="*/ 125412 h 2868172"/>
                <a:gd name="connsiteX133" fmla="*/ 7076808 w 12192000"/>
                <a:gd name="connsiteY133" fmla="*/ 106362 h 2868172"/>
                <a:gd name="connsiteX134" fmla="*/ 7114908 w 12192000"/>
                <a:gd name="connsiteY134" fmla="*/ 87312 h 2868172"/>
                <a:gd name="connsiteX135" fmla="*/ 7153008 w 12192000"/>
                <a:gd name="connsiteY135" fmla="*/ 68262 h 2868172"/>
                <a:gd name="connsiteX136" fmla="*/ 7189521 w 12192000"/>
                <a:gd name="connsiteY136" fmla="*/ 52387 h 2868172"/>
                <a:gd name="connsiteX137" fmla="*/ 7230796 w 12192000"/>
                <a:gd name="connsiteY137" fmla="*/ 36512 h 2868172"/>
                <a:gd name="connsiteX138" fmla="*/ 7276833 w 12192000"/>
                <a:gd name="connsiteY138" fmla="*/ 20637 h 2868172"/>
                <a:gd name="connsiteX139" fmla="*/ 7329221 w 12192000"/>
                <a:gd name="connsiteY139" fmla="*/ 9525 h 2868172"/>
                <a:gd name="connsiteX140" fmla="*/ 7389546 w 12192000"/>
                <a:gd name="connsiteY140" fmla="*/ 3175 h 2868172"/>
                <a:gd name="connsiteX141" fmla="*/ 7457808 w 12192000"/>
                <a:gd name="connsiteY141" fmla="*/ 0 h 2868172"/>
                <a:gd name="connsiteX142" fmla="*/ 7526071 w 12192000"/>
                <a:gd name="connsiteY142" fmla="*/ 3175 h 2868172"/>
                <a:gd name="connsiteX143" fmla="*/ 7586396 w 12192000"/>
                <a:gd name="connsiteY143" fmla="*/ 9525 h 2868172"/>
                <a:gd name="connsiteX144" fmla="*/ 7638783 w 12192000"/>
                <a:gd name="connsiteY144" fmla="*/ 20637 h 2868172"/>
                <a:gd name="connsiteX145" fmla="*/ 7684821 w 12192000"/>
                <a:gd name="connsiteY145" fmla="*/ 36512 h 2868172"/>
                <a:gd name="connsiteX146" fmla="*/ 7726096 w 12192000"/>
                <a:gd name="connsiteY146" fmla="*/ 52387 h 2868172"/>
                <a:gd name="connsiteX147" fmla="*/ 7762608 w 12192000"/>
                <a:gd name="connsiteY147" fmla="*/ 68262 h 2868172"/>
                <a:gd name="connsiteX148" fmla="*/ 7800708 w 12192000"/>
                <a:gd name="connsiteY148" fmla="*/ 87312 h 2868172"/>
                <a:gd name="connsiteX149" fmla="*/ 7838808 w 12192000"/>
                <a:gd name="connsiteY149" fmla="*/ 106362 h 2868172"/>
                <a:gd name="connsiteX150" fmla="*/ 7875321 w 12192000"/>
                <a:gd name="connsiteY150" fmla="*/ 125412 h 2868172"/>
                <a:gd name="connsiteX151" fmla="*/ 7916596 w 12192000"/>
                <a:gd name="connsiteY151" fmla="*/ 141287 h 2868172"/>
                <a:gd name="connsiteX152" fmla="*/ 7962633 w 12192000"/>
                <a:gd name="connsiteY152" fmla="*/ 155575 h 2868172"/>
                <a:gd name="connsiteX153" fmla="*/ 8015021 w 12192000"/>
                <a:gd name="connsiteY153" fmla="*/ 166687 h 2868172"/>
                <a:gd name="connsiteX154" fmla="*/ 8075346 w 12192000"/>
                <a:gd name="connsiteY154" fmla="*/ 174625 h 2868172"/>
                <a:gd name="connsiteX155" fmla="*/ 8143608 w 12192000"/>
                <a:gd name="connsiteY155" fmla="*/ 176212 h 2868172"/>
                <a:gd name="connsiteX156" fmla="*/ 8211871 w 12192000"/>
                <a:gd name="connsiteY156" fmla="*/ 174625 h 2868172"/>
                <a:gd name="connsiteX157" fmla="*/ 8272196 w 12192000"/>
                <a:gd name="connsiteY157" fmla="*/ 166687 h 2868172"/>
                <a:gd name="connsiteX158" fmla="*/ 8324583 w 12192000"/>
                <a:gd name="connsiteY158" fmla="*/ 155575 h 2868172"/>
                <a:gd name="connsiteX159" fmla="*/ 8370621 w 12192000"/>
                <a:gd name="connsiteY159" fmla="*/ 141287 h 2868172"/>
                <a:gd name="connsiteX160" fmla="*/ 8411896 w 12192000"/>
                <a:gd name="connsiteY160" fmla="*/ 125412 h 2868172"/>
                <a:gd name="connsiteX161" fmla="*/ 8448408 w 12192000"/>
                <a:gd name="connsiteY161" fmla="*/ 106362 h 2868172"/>
                <a:gd name="connsiteX162" fmla="*/ 8486508 w 12192000"/>
                <a:gd name="connsiteY162" fmla="*/ 87312 h 2868172"/>
                <a:gd name="connsiteX163" fmla="*/ 8524608 w 12192000"/>
                <a:gd name="connsiteY163" fmla="*/ 68262 h 2868172"/>
                <a:gd name="connsiteX164" fmla="*/ 8561120 w 12192000"/>
                <a:gd name="connsiteY164" fmla="*/ 52387 h 2868172"/>
                <a:gd name="connsiteX165" fmla="*/ 8602396 w 12192000"/>
                <a:gd name="connsiteY165" fmla="*/ 36512 h 2868172"/>
                <a:gd name="connsiteX166" fmla="*/ 8648432 w 12192000"/>
                <a:gd name="connsiteY166" fmla="*/ 20637 h 2868172"/>
                <a:gd name="connsiteX167" fmla="*/ 8700820 w 12192000"/>
                <a:gd name="connsiteY167" fmla="*/ 9525 h 2868172"/>
                <a:gd name="connsiteX168" fmla="*/ 8761146 w 12192000"/>
                <a:gd name="connsiteY168" fmla="*/ 3175 h 2868172"/>
                <a:gd name="connsiteX169" fmla="*/ 8827820 w 12192000"/>
                <a:gd name="connsiteY169" fmla="*/ 0 h 2868172"/>
                <a:gd name="connsiteX170" fmla="*/ 8897670 w 12192000"/>
                <a:gd name="connsiteY170" fmla="*/ 3175 h 2868172"/>
                <a:gd name="connsiteX171" fmla="*/ 8957996 w 12192000"/>
                <a:gd name="connsiteY171" fmla="*/ 9525 h 2868172"/>
                <a:gd name="connsiteX172" fmla="*/ 9010382 w 12192000"/>
                <a:gd name="connsiteY172" fmla="*/ 20637 h 2868172"/>
                <a:gd name="connsiteX173" fmla="*/ 9056420 w 12192000"/>
                <a:gd name="connsiteY173" fmla="*/ 36512 h 2868172"/>
                <a:gd name="connsiteX174" fmla="*/ 9097696 w 12192000"/>
                <a:gd name="connsiteY174" fmla="*/ 52387 h 2868172"/>
                <a:gd name="connsiteX175" fmla="*/ 9134208 w 12192000"/>
                <a:gd name="connsiteY175" fmla="*/ 68262 h 2868172"/>
                <a:gd name="connsiteX176" fmla="*/ 9172308 w 12192000"/>
                <a:gd name="connsiteY176" fmla="*/ 87312 h 2868172"/>
                <a:gd name="connsiteX177" fmla="*/ 9210408 w 12192000"/>
                <a:gd name="connsiteY177" fmla="*/ 106362 h 2868172"/>
                <a:gd name="connsiteX178" fmla="*/ 9246920 w 12192000"/>
                <a:gd name="connsiteY178" fmla="*/ 125412 h 2868172"/>
                <a:gd name="connsiteX179" fmla="*/ 9288196 w 12192000"/>
                <a:gd name="connsiteY179" fmla="*/ 141287 h 2868172"/>
                <a:gd name="connsiteX180" fmla="*/ 9334232 w 12192000"/>
                <a:gd name="connsiteY180" fmla="*/ 155575 h 2868172"/>
                <a:gd name="connsiteX181" fmla="*/ 9386620 w 12192000"/>
                <a:gd name="connsiteY181" fmla="*/ 166687 h 2868172"/>
                <a:gd name="connsiteX182" fmla="*/ 9446946 w 12192000"/>
                <a:gd name="connsiteY182" fmla="*/ 174625 h 2868172"/>
                <a:gd name="connsiteX183" fmla="*/ 9515208 w 12192000"/>
                <a:gd name="connsiteY183" fmla="*/ 176212 h 2868172"/>
                <a:gd name="connsiteX184" fmla="*/ 9583470 w 12192000"/>
                <a:gd name="connsiteY184" fmla="*/ 174625 h 2868172"/>
                <a:gd name="connsiteX185" fmla="*/ 9643796 w 12192000"/>
                <a:gd name="connsiteY185" fmla="*/ 166687 h 2868172"/>
                <a:gd name="connsiteX186" fmla="*/ 9696182 w 12192000"/>
                <a:gd name="connsiteY186" fmla="*/ 155575 h 2868172"/>
                <a:gd name="connsiteX187" fmla="*/ 9742220 w 12192000"/>
                <a:gd name="connsiteY187" fmla="*/ 141287 h 2868172"/>
                <a:gd name="connsiteX188" fmla="*/ 9783496 w 12192000"/>
                <a:gd name="connsiteY188" fmla="*/ 125412 h 2868172"/>
                <a:gd name="connsiteX189" fmla="*/ 9820008 w 12192000"/>
                <a:gd name="connsiteY189" fmla="*/ 106362 h 2868172"/>
                <a:gd name="connsiteX190" fmla="*/ 9896208 w 12192000"/>
                <a:gd name="connsiteY190" fmla="*/ 68262 h 2868172"/>
                <a:gd name="connsiteX191" fmla="*/ 9932720 w 12192000"/>
                <a:gd name="connsiteY191" fmla="*/ 52387 h 2868172"/>
                <a:gd name="connsiteX192" fmla="*/ 9973996 w 12192000"/>
                <a:gd name="connsiteY192" fmla="*/ 36512 h 2868172"/>
                <a:gd name="connsiteX193" fmla="*/ 10020032 w 12192000"/>
                <a:gd name="connsiteY193" fmla="*/ 20637 h 2868172"/>
                <a:gd name="connsiteX194" fmla="*/ 10072420 w 12192000"/>
                <a:gd name="connsiteY194" fmla="*/ 9525 h 2868172"/>
                <a:gd name="connsiteX195" fmla="*/ 10132746 w 12192000"/>
                <a:gd name="connsiteY195" fmla="*/ 3175 h 2868172"/>
                <a:gd name="connsiteX196" fmla="*/ 10201008 w 12192000"/>
                <a:gd name="connsiteY196" fmla="*/ 0 h 2868172"/>
                <a:gd name="connsiteX197" fmla="*/ 10269270 w 12192000"/>
                <a:gd name="connsiteY197" fmla="*/ 3175 h 2868172"/>
                <a:gd name="connsiteX198" fmla="*/ 10329596 w 12192000"/>
                <a:gd name="connsiteY198" fmla="*/ 9525 h 2868172"/>
                <a:gd name="connsiteX199" fmla="*/ 10381982 w 12192000"/>
                <a:gd name="connsiteY199" fmla="*/ 20637 h 2868172"/>
                <a:gd name="connsiteX200" fmla="*/ 10428020 w 12192000"/>
                <a:gd name="connsiteY200" fmla="*/ 36512 h 2868172"/>
                <a:gd name="connsiteX201" fmla="*/ 10469296 w 12192000"/>
                <a:gd name="connsiteY201" fmla="*/ 52387 h 2868172"/>
                <a:gd name="connsiteX202" fmla="*/ 10505808 w 12192000"/>
                <a:gd name="connsiteY202" fmla="*/ 68262 h 2868172"/>
                <a:gd name="connsiteX203" fmla="*/ 10543908 w 12192000"/>
                <a:gd name="connsiteY203" fmla="*/ 87312 h 2868172"/>
                <a:gd name="connsiteX204" fmla="*/ 10582008 w 12192000"/>
                <a:gd name="connsiteY204" fmla="*/ 106362 h 2868172"/>
                <a:gd name="connsiteX205" fmla="*/ 10618520 w 12192000"/>
                <a:gd name="connsiteY205" fmla="*/ 125412 h 2868172"/>
                <a:gd name="connsiteX206" fmla="*/ 10659796 w 12192000"/>
                <a:gd name="connsiteY206" fmla="*/ 141287 h 2868172"/>
                <a:gd name="connsiteX207" fmla="*/ 10705832 w 12192000"/>
                <a:gd name="connsiteY207" fmla="*/ 155575 h 2868172"/>
                <a:gd name="connsiteX208" fmla="*/ 10758220 w 12192000"/>
                <a:gd name="connsiteY208" fmla="*/ 166687 h 2868172"/>
                <a:gd name="connsiteX209" fmla="*/ 10818546 w 12192000"/>
                <a:gd name="connsiteY209" fmla="*/ 174625 h 2868172"/>
                <a:gd name="connsiteX210" fmla="*/ 10886808 w 12192000"/>
                <a:gd name="connsiteY210" fmla="*/ 176212 h 2868172"/>
                <a:gd name="connsiteX211" fmla="*/ 10955070 w 12192000"/>
                <a:gd name="connsiteY211" fmla="*/ 174625 h 2868172"/>
                <a:gd name="connsiteX212" fmla="*/ 11015396 w 12192000"/>
                <a:gd name="connsiteY212" fmla="*/ 166687 h 2868172"/>
                <a:gd name="connsiteX213" fmla="*/ 11067782 w 12192000"/>
                <a:gd name="connsiteY213" fmla="*/ 155575 h 2868172"/>
                <a:gd name="connsiteX214" fmla="*/ 11113820 w 12192000"/>
                <a:gd name="connsiteY214" fmla="*/ 141287 h 2868172"/>
                <a:gd name="connsiteX215" fmla="*/ 11155096 w 12192000"/>
                <a:gd name="connsiteY215" fmla="*/ 125412 h 2868172"/>
                <a:gd name="connsiteX216" fmla="*/ 11191608 w 12192000"/>
                <a:gd name="connsiteY216" fmla="*/ 106362 h 2868172"/>
                <a:gd name="connsiteX217" fmla="*/ 11229708 w 12192000"/>
                <a:gd name="connsiteY217" fmla="*/ 87312 h 2868172"/>
                <a:gd name="connsiteX218" fmla="*/ 11267808 w 12192000"/>
                <a:gd name="connsiteY218" fmla="*/ 68262 h 2868172"/>
                <a:gd name="connsiteX219" fmla="*/ 11304320 w 12192000"/>
                <a:gd name="connsiteY219" fmla="*/ 52387 h 2868172"/>
                <a:gd name="connsiteX220" fmla="*/ 11345596 w 12192000"/>
                <a:gd name="connsiteY220" fmla="*/ 36512 h 2868172"/>
                <a:gd name="connsiteX221" fmla="*/ 11391632 w 12192000"/>
                <a:gd name="connsiteY221" fmla="*/ 20637 h 2868172"/>
                <a:gd name="connsiteX222" fmla="*/ 11444020 w 12192000"/>
                <a:gd name="connsiteY222" fmla="*/ 9525 h 2868172"/>
                <a:gd name="connsiteX223" fmla="*/ 11504346 w 12192000"/>
                <a:gd name="connsiteY223" fmla="*/ 3175 h 2868172"/>
                <a:gd name="connsiteX224" fmla="*/ 11572608 w 12192000"/>
                <a:gd name="connsiteY224" fmla="*/ 0 h 2868172"/>
                <a:gd name="connsiteX225" fmla="*/ 11640870 w 12192000"/>
                <a:gd name="connsiteY225" fmla="*/ 3175 h 2868172"/>
                <a:gd name="connsiteX226" fmla="*/ 11701196 w 12192000"/>
                <a:gd name="connsiteY226" fmla="*/ 9525 h 2868172"/>
                <a:gd name="connsiteX227" fmla="*/ 11753582 w 12192000"/>
                <a:gd name="connsiteY227" fmla="*/ 20637 h 2868172"/>
                <a:gd name="connsiteX228" fmla="*/ 11799620 w 12192000"/>
                <a:gd name="connsiteY228" fmla="*/ 36512 h 2868172"/>
                <a:gd name="connsiteX229" fmla="*/ 11840896 w 12192000"/>
                <a:gd name="connsiteY229" fmla="*/ 52387 h 2868172"/>
                <a:gd name="connsiteX230" fmla="*/ 11877408 w 12192000"/>
                <a:gd name="connsiteY230" fmla="*/ 68262 h 2868172"/>
                <a:gd name="connsiteX231" fmla="*/ 11915508 w 12192000"/>
                <a:gd name="connsiteY231" fmla="*/ 87312 h 2868172"/>
                <a:gd name="connsiteX232" fmla="*/ 11953608 w 12192000"/>
                <a:gd name="connsiteY232" fmla="*/ 106362 h 2868172"/>
                <a:gd name="connsiteX233" fmla="*/ 11990120 w 12192000"/>
                <a:gd name="connsiteY233" fmla="*/ 125412 h 2868172"/>
                <a:gd name="connsiteX234" fmla="*/ 12031396 w 12192000"/>
                <a:gd name="connsiteY234" fmla="*/ 141287 h 2868172"/>
                <a:gd name="connsiteX235" fmla="*/ 12077432 w 12192000"/>
                <a:gd name="connsiteY235" fmla="*/ 155575 h 2868172"/>
                <a:gd name="connsiteX236" fmla="*/ 12129820 w 12192000"/>
                <a:gd name="connsiteY236" fmla="*/ 166688 h 2868172"/>
                <a:gd name="connsiteX237" fmla="*/ 12190146 w 12192000"/>
                <a:gd name="connsiteY237" fmla="*/ 174625 h 2868172"/>
                <a:gd name="connsiteX238" fmla="*/ 12192000 w 12192000"/>
                <a:gd name="connsiteY238" fmla="*/ 174668 h 2868172"/>
                <a:gd name="connsiteX239" fmla="*/ 12192000 w 12192000"/>
                <a:gd name="connsiteY239" fmla="*/ 319047 h 2868172"/>
                <a:gd name="connsiteX240" fmla="*/ 12192000 w 12192000"/>
                <a:gd name="connsiteY240" fmla="*/ 885826 h 2868172"/>
                <a:gd name="connsiteX241" fmla="*/ 12192000 w 12192000"/>
                <a:gd name="connsiteY241" fmla="*/ 1030205 h 2868172"/>
                <a:gd name="connsiteX242" fmla="*/ 12192000 w 12192000"/>
                <a:gd name="connsiteY242" fmla="*/ 1553722 h 2868172"/>
                <a:gd name="connsiteX243" fmla="*/ 12192000 w 12192000"/>
                <a:gd name="connsiteY243" fmla="*/ 1787292 h 2868172"/>
                <a:gd name="connsiteX244" fmla="*/ 12192000 w 12192000"/>
                <a:gd name="connsiteY244" fmla="*/ 1931671 h 2868172"/>
                <a:gd name="connsiteX245" fmla="*/ 12192000 w 12192000"/>
                <a:gd name="connsiteY245" fmla="*/ 2868172 h 2868172"/>
                <a:gd name="connsiteX246" fmla="*/ 12191997 w 12192000"/>
                <a:gd name="connsiteY246" fmla="*/ 2868172 h 2868172"/>
                <a:gd name="connsiteX247" fmla="*/ 1 w 12192000"/>
                <a:gd name="connsiteY247" fmla="*/ 2868172 h 2868172"/>
                <a:gd name="connsiteX248" fmla="*/ 0 w 12192000"/>
                <a:gd name="connsiteY248" fmla="*/ 2868172 h 2868172"/>
                <a:gd name="connsiteX249" fmla="*/ 0 w 12192000"/>
                <a:gd name="connsiteY249" fmla="*/ 1931671 h 2868172"/>
                <a:gd name="connsiteX250" fmla="*/ 0 w 12192000"/>
                <a:gd name="connsiteY250" fmla="*/ 1787292 h 2868172"/>
                <a:gd name="connsiteX251" fmla="*/ 0 w 12192000"/>
                <a:gd name="connsiteY251" fmla="*/ 1553722 h 2868172"/>
                <a:gd name="connsiteX252" fmla="*/ 0 w 12192000"/>
                <a:gd name="connsiteY252" fmla="*/ 1030205 h 2868172"/>
                <a:gd name="connsiteX253" fmla="*/ 0 w 12192000"/>
                <a:gd name="connsiteY253" fmla="*/ 885826 h 2868172"/>
                <a:gd name="connsiteX254" fmla="*/ 0 w 12192000"/>
                <a:gd name="connsiteY254" fmla="*/ 319047 h 2868172"/>
                <a:gd name="connsiteX255" fmla="*/ 0 w 12192000"/>
                <a:gd name="connsiteY255" fmla="*/ 174668 h 2868172"/>
                <a:gd name="connsiteX256" fmla="*/ 1852 w 12192000"/>
                <a:gd name="connsiteY256" fmla="*/ 174625 h 2868172"/>
                <a:gd name="connsiteX257" fmla="*/ 62177 w 12192000"/>
                <a:gd name="connsiteY257" fmla="*/ 166687 h 2868172"/>
                <a:gd name="connsiteX258" fmla="*/ 114564 w 12192000"/>
                <a:gd name="connsiteY258" fmla="*/ 155575 h 2868172"/>
                <a:gd name="connsiteX259" fmla="*/ 160602 w 12192000"/>
                <a:gd name="connsiteY259" fmla="*/ 141287 h 2868172"/>
                <a:gd name="connsiteX260" fmla="*/ 201877 w 12192000"/>
                <a:gd name="connsiteY260" fmla="*/ 125412 h 2868172"/>
                <a:gd name="connsiteX261" fmla="*/ 238389 w 12192000"/>
                <a:gd name="connsiteY261" fmla="*/ 106362 h 2868172"/>
                <a:gd name="connsiteX262" fmla="*/ 276489 w 12192000"/>
                <a:gd name="connsiteY262" fmla="*/ 87312 h 2868172"/>
                <a:gd name="connsiteX263" fmla="*/ 314589 w 12192000"/>
                <a:gd name="connsiteY263" fmla="*/ 68262 h 2868172"/>
                <a:gd name="connsiteX264" fmla="*/ 351102 w 12192000"/>
                <a:gd name="connsiteY264" fmla="*/ 52387 h 2868172"/>
                <a:gd name="connsiteX265" fmla="*/ 392377 w 12192000"/>
                <a:gd name="connsiteY265" fmla="*/ 36512 h 2868172"/>
                <a:gd name="connsiteX266" fmla="*/ 438414 w 12192000"/>
                <a:gd name="connsiteY266" fmla="*/ 20637 h 2868172"/>
                <a:gd name="connsiteX267" fmla="*/ 490802 w 12192000"/>
                <a:gd name="connsiteY267" fmla="*/ 9525 h 2868172"/>
                <a:gd name="connsiteX268" fmla="*/ 551127 w 12192000"/>
                <a:gd name="connsiteY268" fmla="*/ 3175 h 286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</a:cxnLst>
              <a:rect l="l" t="t" r="r" b="b"/>
              <a:pathLst>
                <a:path w="12192000" h="2868172">
                  <a:moveTo>
                    <a:pt x="619389" y="0"/>
                  </a:moveTo>
                  <a:lnTo>
                    <a:pt x="687652" y="3175"/>
                  </a:lnTo>
                  <a:lnTo>
                    <a:pt x="747977" y="9525"/>
                  </a:lnTo>
                  <a:lnTo>
                    <a:pt x="800364" y="20637"/>
                  </a:lnTo>
                  <a:lnTo>
                    <a:pt x="846402" y="36512"/>
                  </a:lnTo>
                  <a:lnTo>
                    <a:pt x="887677" y="52387"/>
                  </a:lnTo>
                  <a:lnTo>
                    <a:pt x="924189" y="68262"/>
                  </a:lnTo>
                  <a:lnTo>
                    <a:pt x="962289" y="87312"/>
                  </a:lnTo>
                  <a:lnTo>
                    <a:pt x="1000389" y="106362"/>
                  </a:lnTo>
                  <a:lnTo>
                    <a:pt x="1036902" y="125412"/>
                  </a:lnTo>
                  <a:lnTo>
                    <a:pt x="1078177" y="141287"/>
                  </a:lnTo>
                  <a:lnTo>
                    <a:pt x="1124214" y="155575"/>
                  </a:lnTo>
                  <a:lnTo>
                    <a:pt x="1176602" y="166687"/>
                  </a:lnTo>
                  <a:lnTo>
                    <a:pt x="1236927" y="174625"/>
                  </a:lnTo>
                  <a:lnTo>
                    <a:pt x="1305189" y="176212"/>
                  </a:lnTo>
                  <a:lnTo>
                    <a:pt x="1373452" y="174625"/>
                  </a:lnTo>
                  <a:lnTo>
                    <a:pt x="1433777" y="166687"/>
                  </a:lnTo>
                  <a:lnTo>
                    <a:pt x="1486164" y="155575"/>
                  </a:lnTo>
                  <a:lnTo>
                    <a:pt x="1532202" y="141287"/>
                  </a:lnTo>
                  <a:lnTo>
                    <a:pt x="1573477" y="125412"/>
                  </a:lnTo>
                  <a:lnTo>
                    <a:pt x="1609989" y="106362"/>
                  </a:lnTo>
                  <a:lnTo>
                    <a:pt x="1648089" y="87312"/>
                  </a:lnTo>
                  <a:lnTo>
                    <a:pt x="1686189" y="68262"/>
                  </a:lnTo>
                  <a:lnTo>
                    <a:pt x="1722702" y="52387"/>
                  </a:lnTo>
                  <a:lnTo>
                    <a:pt x="1763977" y="36512"/>
                  </a:lnTo>
                  <a:lnTo>
                    <a:pt x="1810014" y="20637"/>
                  </a:lnTo>
                  <a:lnTo>
                    <a:pt x="1862402" y="9525"/>
                  </a:lnTo>
                  <a:lnTo>
                    <a:pt x="1922727" y="3175"/>
                  </a:lnTo>
                  <a:lnTo>
                    <a:pt x="1990989" y="0"/>
                  </a:lnTo>
                  <a:lnTo>
                    <a:pt x="2059252" y="3175"/>
                  </a:lnTo>
                  <a:lnTo>
                    <a:pt x="2119577" y="9525"/>
                  </a:lnTo>
                  <a:lnTo>
                    <a:pt x="2171964" y="20637"/>
                  </a:lnTo>
                  <a:lnTo>
                    <a:pt x="2218002" y="36512"/>
                  </a:lnTo>
                  <a:lnTo>
                    <a:pt x="2259277" y="52387"/>
                  </a:lnTo>
                  <a:lnTo>
                    <a:pt x="2295789" y="68262"/>
                  </a:lnTo>
                  <a:lnTo>
                    <a:pt x="2333889" y="87312"/>
                  </a:lnTo>
                  <a:lnTo>
                    <a:pt x="2371989" y="106362"/>
                  </a:lnTo>
                  <a:lnTo>
                    <a:pt x="2408502" y="125412"/>
                  </a:lnTo>
                  <a:lnTo>
                    <a:pt x="2449777" y="141287"/>
                  </a:lnTo>
                  <a:lnTo>
                    <a:pt x="2495814" y="155575"/>
                  </a:lnTo>
                  <a:lnTo>
                    <a:pt x="2548202" y="166687"/>
                  </a:lnTo>
                  <a:lnTo>
                    <a:pt x="2608527" y="174625"/>
                  </a:lnTo>
                  <a:lnTo>
                    <a:pt x="2676789" y="176212"/>
                  </a:lnTo>
                  <a:lnTo>
                    <a:pt x="2745052" y="174625"/>
                  </a:lnTo>
                  <a:lnTo>
                    <a:pt x="2805377" y="166687"/>
                  </a:lnTo>
                  <a:lnTo>
                    <a:pt x="2857764" y="155575"/>
                  </a:lnTo>
                  <a:lnTo>
                    <a:pt x="2903802" y="141287"/>
                  </a:lnTo>
                  <a:lnTo>
                    <a:pt x="2945077" y="125412"/>
                  </a:lnTo>
                  <a:lnTo>
                    <a:pt x="2981589" y="106362"/>
                  </a:lnTo>
                  <a:lnTo>
                    <a:pt x="3019689" y="87312"/>
                  </a:lnTo>
                  <a:lnTo>
                    <a:pt x="3057789" y="68262"/>
                  </a:lnTo>
                  <a:lnTo>
                    <a:pt x="3094302" y="52387"/>
                  </a:lnTo>
                  <a:lnTo>
                    <a:pt x="3135577" y="36512"/>
                  </a:lnTo>
                  <a:lnTo>
                    <a:pt x="3181614" y="20637"/>
                  </a:lnTo>
                  <a:lnTo>
                    <a:pt x="3234002" y="9525"/>
                  </a:lnTo>
                  <a:lnTo>
                    <a:pt x="3294327" y="3175"/>
                  </a:lnTo>
                  <a:lnTo>
                    <a:pt x="3361002" y="0"/>
                  </a:lnTo>
                  <a:lnTo>
                    <a:pt x="3430852" y="3175"/>
                  </a:lnTo>
                  <a:lnTo>
                    <a:pt x="3491177" y="9525"/>
                  </a:lnTo>
                  <a:lnTo>
                    <a:pt x="3543564" y="20637"/>
                  </a:lnTo>
                  <a:lnTo>
                    <a:pt x="3589602" y="36512"/>
                  </a:lnTo>
                  <a:lnTo>
                    <a:pt x="3630877" y="52387"/>
                  </a:lnTo>
                  <a:lnTo>
                    <a:pt x="3667389" y="68262"/>
                  </a:lnTo>
                  <a:lnTo>
                    <a:pt x="3705489" y="87312"/>
                  </a:lnTo>
                  <a:lnTo>
                    <a:pt x="3743589" y="106362"/>
                  </a:lnTo>
                  <a:lnTo>
                    <a:pt x="3780102" y="125412"/>
                  </a:lnTo>
                  <a:lnTo>
                    <a:pt x="3821377" y="141287"/>
                  </a:lnTo>
                  <a:lnTo>
                    <a:pt x="3867414" y="155575"/>
                  </a:lnTo>
                  <a:lnTo>
                    <a:pt x="3919802" y="166687"/>
                  </a:lnTo>
                  <a:lnTo>
                    <a:pt x="3980127" y="174625"/>
                  </a:lnTo>
                  <a:lnTo>
                    <a:pt x="4048389" y="176212"/>
                  </a:lnTo>
                  <a:lnTo>
                    <a:pt x="4116652" y="174625"/>
                  </a:lnTo>
                  <a:lnTo>
                    <a:pt x="4176977" y="166687"/>
                  </a:lnTo>
                  <a:lnTo>
                    <a:pt x="4229364" y="155575"/>
                  </a:lnTo>
                  <a:lnTo>
                    <a:pt x="4275402" y="141287"/>
                  </a:lnTo>
                  <a:lnTo>
                    <a:pt x="4316677" y="125412"/>
                  </a:lnTo>
                  <a:lnTo>
                    <a:pt x="4353189" y="106362"/>
                  </a:lnTo>
                  <a:lnTo>
                    <a:pt x="4429389" y="68262"/>
                  </a:lnTo>
                  <a:lnTo>
                    <a:pt x="4465902" y="52387"/>
                  </a:lnTo>
                  <a:lnTo>
                    <a:pt x="4507177" y="36512"/>
                  </a:lnTo>
                  <a:lnTo>
                    <a:pt x="4553215" y="20637"/>
                  </a:lnTo>
                  <a:lnTo>
                    <a:pt x="4605602" y="9525"/>
                  </a:lnTo>
                  <a:lnTo>
                    <a:pt x="4665928" y="3175"/>
                  </a:lnTo>
                  <a:lnTo>
                    <a:pt x="4734189" y="0"/>
                  </a:lnTo>
                  <a:lnTo>
                    <a:pt x="4802453" y="3175"/>
                  </a:lnTo>
                  <a:lnTo>
                    <a:pt x="4862777" y="9525"/>
                  </a:lnTo>
                  <a:lnTo>
                    <a:pt x="4915165" y="20637"/>
                  </a:lnTo>
                  <a:lnTo>
                    <a:pt x="4961201" y="36512"/>
                  </a:lnTo>
                  <a:lnTo>
                    <a:pt x="5002477" y="52387"/>
                  </a:lnTo>
                  <a:lnTo>
                    <a:pt x="5038989" y="68262"/>
                  </a:lnTo>
                  <a:lnTo>
                    <a:pt x="5077090" y="87312"/>
                  </a:lnTo>
                  <a:lnTo>
                    <a:pt x="5115189" y="106362"/>
                  </a:lnTo>
                  <a:lnTo>
                    <a:pt x="5151701" y="125412"/>
                  </a:lnTo>
                  <a:lnTo>
                    <a:pt x="5192977" y="141287"/>
                  </a:lnTo>
                  <a:lnTo>
                    <a:pt x="5239014" y="155575"/>
                  </a:lnTo>
                  <a:lnTo>
                    <a:pt x="5291401" y="166687"/>
                  </a:lnTo>
                  <a:lnTo>
                    <a:pt x="5351727" y="174625"/>
                  </a:lnTo>
                  <a:lnTo>
                    <a:pt x="5410199" y="175985"/>
                  </a:lnTo>
                  <a:lnTo>
                    <a:pt x="5468671" y="174625"/>
                  </a:lnTo>
                  <a:lnTo>
                    <a:pt x="5528996" y="166687"/>
                  </a:lnTo>
                  <a:lnTo>
                    <a:pt x="5581383" y="155575"/>
                  </a:lnTo>
                  <a:lnTo>
                    <a:pt x="5627421" y="141287"/>
                  </a:lnTo>
                  <a:lnTo>
                    <a:pt x="5668696" y="125412"/>
                  </a:lnTo>
                  <a:lnTo>
                    <a:pt x="5705209" y="106362"/>
                  </a:lnTo>
                  <a:lnTo>
                    <a:pt x="5743308" y="87312"/>
                  </a:lnTo>
                  <a:lnTo>
                    <a:pt x="5781408" y="68262"/>
                  </a:lnTo>
                  <a:lnTo>
                    <a:pt x="5817921" y="52387"/>
                  </a:lnTo>
                  <a:lnTo>
                    <a:pt x="5859196" y="36512"/>
                  </a:lnTo>
                  <a:lnTo>
                    <a:pt x="5905234" y="20637"/>
                  </a:lnTo>
                  <a:lnTo>
                    <a:pt x="5957621" y="9525"/>
                  </a:lnTo>
                  <a:lnTo>
                    <a:pt x="6017947" y="3175"/>
                  </a:lnTo>
                  <a:lnTo>
                    <a:pt x="6086209" y="0"/>
                  </a:lnTo>
                  <a:lnTo>
                    <a:pt x="6095999" y="455"/>
                  </a:lnTo>
                  <a:lnTo>
                    <a:pt x="6105789" y="0"/>
                  </a:lnTo>
                  <a:lnTo>
                    <a:pt x="6174052" y="3175"/>
                  </a:lnTo>
                  <a:lnTo>
                    <a:pt x="6234377" y="9525"/>
                  </a:lnTo>
                  <a:lnTo>
                    <a:pt x="6286764" y="20637"/>
                  </a:lnTo>
                  <a:lnTo>
                    <a:pt x="6332802" y="36512"/>
                  </a:lnTo>
                  <a:lnTo>
                    <a:pt x="6374077" y="52387"/>
                  </a:lnTo>
                  <a:lnTo>
                    <a:pt x="6410589" y="68262"/>
                  </a:lnTo>
                  <a:lnTo>
                    <a:pt x="6448689" y="87312"/>
                  </a:lnTo>
                  <a:lnTo>
                    <a:pt x="6486789" y="106362"/>
                  </a:lnTo>
                  <a:lnTo>
                    <a:pt x="6523302" y="125412"/>
                  </a:lnTo>
                  <a:lnTo>
                    <a:pt x="6564577" y="141287"/>
                  </a:lnTo>
                  <a:lnTo>
                    <a:pt x="6610614" y="155575"/>
                  </a:lnTo>
                  <a:lnTo>
                    <a:pt x="6663002" y="166687"/>
                  </a:lnTo>
                  <a:lnTo>
                    <a:pt x="6723327" y="174625"/>
                  </a:lnTo>
                  <a:lnTo>
                    <a:pt x="6781799" y="175985"/>
                  </a:lnTo>
                  <a:lnTo>
                    <a:pt x="6840271" y="174625"/>
                  </a:lnTo>
                  <a:lnTo>
                    <a:pt x="6900596" y="166687"/>
                  </a:lnTo>
                  <a:lnTo>
                    <a:pt x="6952983" y="155575"/>
                  </a:lnTo>
                  <a:lnTo>
                    <a:pt x="6999021" y="141287"/>
                  </a:lnTo>
                  <a:lnTo>
                    <a:pt x="7040296" y="125412"/>
                  </a:lnTo>
                  <a:lnTo>
                    <a:pt x="7076808" y="106362"/>
                  </a:lnTo>
                  <a:lnTo>
                    <a:pt x="7114908" y="87312"/>
                  </a:lnTo>
                  <a:lnTo>
                    <a:pt x="7153008" y="68262"/>
                  </a:lnTo>
                  <a:lnTo>
                    <a:pt x="7189521" y="52387"/>
                  </a:lnTo>
                  <a:lnTo>
                    <a:pt x="7230796" y="36512"/>
                  </a:lnTo>
                  <a:lnTo>
                    <a:pt x="7276833" y="20637"/>
                  </a:lnTo>
                  <a:lnTo>
                    <a:pt x="7329221" y="9525"/>
                  </a:lnTo>
                  <a:lnTo>
                    <a:pt x="7389546" y="3175"/>
                  </a:lnTo>
                  <a:lnTo>
                    <a:pt x="7457808" y="0"/>
                  </a:lnTo>
                  <a:lnTo>
                    <a:pt x="7526071" y="3175"/>
                  </a:lnTo>
                  <a:lnTo>
                    <a:pt x="7586396" y="9525"/>
                  </a:lnTo>
                  <a:lnTo>
                    <a:pt x="7638783" y="20637"/>
                  </a:lnTo>
                  <a:lnTo>
                    <a:pt x="7684821" y="36512"/>
                  </a:lnTo>
                  <a:lnTo>
                    <a:pt x="7726096" y="52387"/>
                  </a:lnTo>
                  <a:lnTo>
                    <a:pt x="7762608" y="68262"/>
                  </a:lnTo>
                  <a:lnTo>
                    <a:pt x="7800708" y="87312"/>
                  </a:lnTo>
                  <a:lnTo>
                    <a:pt x="7838808" y="106362"/>
                  </a:lnTo>
                  <a:lnTo>
                    <a:pt x="7875321" y="125412"/>
                  </a:lnTo>
                  <a:lnTo>
                    <a:pt x="7916596" y="141287"/>
                  </a:lnTo>
                  <a:lnTo>
                    <a:pt x="7962633" y="155575"/>
                  </a:lnTo>
                  <a:lnTo>
                    <a:pt x="8015021" y="166687"/>
                  </a:lnTo>
                  <a:lnTo>
                    <a:pt x="8075346" y="174625"/>
                  </a:lnTo>
                  <a:lnTo>
                    <a:pt x="8143608" y="176212"/>
                  </a:lnTo>
                  <a:lnTo>
                    <a:pt x="8211871" y="174625"/>
                  </a:lnTo>
                  <a:lnTo>
                    <a:pt x="8272196" y="166687"/>
                  </a:lnTo>
                  <a:lnTo>
                    <a:pt x="8324583" y="155575"/>
                  </a:lnTo>
                  <a:lnTo>
                    <a:pt x="8370621" y="141287"/>
                  </a:lnTo>
                  <a:lnTo>
                    <a:pt x="8411896" y="125412"/>
                  </a:lnTo>
                  <a:lnTo>
                    <a:pt x="8448408" y="106362"/>
                  </a:lnTo>
                  <a:lnTo>
                    <a:pt x="8486508" y="87312"/>
                  </a:lnTo>
                  <a:lnTo>
                    <a:pt x="8524608" y="68262"/>
                  </a:lnTo>
                  <a:lnTo>
                    <a:pt x="8561120" y="52387"/>
                  </a:lnTo>
                  <a:lnTo>
                    <a:pt x="8602396" y="36512"/>
                  </a:lnTo>
                  <a:lnTo>
                    <a:pt x="8648432" y="20637"/>
                  </a:lnTo>
                  <a:lnTo>
                    <a:pt x="8700820" y="9525"/>
                  </a:lnTo>
                  <a:lnTo>
                    <a:pt x="8761146" y="3175"/>
                  </a:lnTo>
                  <a:lnTo>
                    <a:pt x="8827820" y="0"/>
                  </a:lnTo>
                  <a:lnTo>
                    <a:pt x="8897670" y="3175"/>
                  </a:lnTo>
                  <a:lnTo>
                    <a:pt x="8957996" y="9525"/>
                  </a:lnTo>
                  <a:lnTo>
                    <a:pt x="9010382" y="20637"/>
                  </a:lnTo>
                  <a:lnTo>
                    <a:pt x="9056420" y="36512"/>
                  </a:lnTo>
                  <a:lnTo>
                    <a:pt x="9097696" y="52387"/>
                  </a:lnTo>
                  <a:lnTo>
                    <a:pt x="9134208" y="68262"/>
                  </a:lnTo>
                  <a:lnTo>
                    <a:pt x="9172308" y="87312"/>
                  </a:lnTo>
                  <a:lnTo>
                    <a:pt x="9210408" y="106362"/>
                  </a:lnTo>
                  <a:lnTo>
                    <a:pt x="9246920" y="125412"/>
                  </a:lnTo>
                  <a:lnTo>
                    <a:pt x="9288196" y="141287"/>
                  </a:lnTo>
                  <a:lnTo>
                    <a:pt x="9334232" y="155575"/>
                  </a:lnTo>
                  <a:lnTo>
                    <a:pt x="9386620" y="166687"/>
                  </a:lnTo>
                  <a:lnTo>
                    <a:pt x="9446946" y="174625"/>
                  </a:lnTo>
                  <a:lnTo>
                    <a:pt x="9515208" y="176212"/>
                  </a:lnTo>
                  <a:lnTo>
                    <a:pt x="9583470" y="174625"/>
                  </a:lnTo>
                  <a:lnTo>
                    <a:pt x="9643796" y="166687"/>
                  </a:lnTo>
                  <a:lnTo>
                    <a:pt x="9696182" y="155575"/>
                  </a:lnTo>
                  <a:lnTo>
                    <a:pt x="9742220" y="141287"/>
                  </a:lnTo>
                  <a:lnTo>
                    <a:pt x="9783496" y="125412"/>
                  </a:lnTo>
                  <a:lnTo>
                    <a:pt x="9820008" y="106362"/>
                  </a:lnTo>
                  <a:lnTo>
                    <a:pt x="9896208" y="68262"/>
                  </a:lnTo>
                  <a:lnTo>
                    <a:pt x="9932720" y="52387"/>
                  </a:lnTo>
                  <a:lnTo>
                    <a:pt x="9973996" y="36512"/>
                  </a:lnTo>
                  <a:lnTo>
                    <a:pt x="10020032" y="20637"/>
                  </a:lnTo>
                  <a:lnTo>
                    <a:pt x="10072420" y="9525"/>
                  </a:lnTo>
                  <a:lnTo>
                    <a:pt x="10132746" y="3175"/>
                  </a:lnTo>
                  <a:lnTo>
                    <a:pt x="10201008" y="0"/>
                  </a:lnTo>
                  <a:lnTo>
                    <a:pt x="10269270" y="3175"/>
                  </a:lnTo>
                  <a:lnTo>
                    <a:pt x="10329596" y="9525"/>
                  </a:lnTo>
                  <a:lnTo>
                    <a:pt x="10381982" y="20637"/>
                  </a:lnTo>
                  <a:lnTo>
                    <a:pt x="10428020" y="36512"/>
                  </a:lnTo>
                  <a:lnTo>
                    <a:pt x="10469296" y="52387"/>
                  </a:lnTo>
                  <a:lnTo>
                    <a:pt x="10505808" y="68262"/>
                  </a:lnTo>
                  <a:lnTo>
                    <a:pt x="10543908" y="87312"/>
                  </a:lnTo>
                  <a:lnTo>
                    <a:pt x="10582008" y="106362"/>
                  </a:lnTo>
                  <a:lnTo>
                    <a:pt x="10618520" y="125412"/>
                  </a:lnTo>
                  <a:lnTo>
                    <a:pt x="10659796" y="141287"/>
                  </a:lnTo>
                  <a:lnTo>
                    <a:pt x="10705832" y="155575"/>
                  </a:lnTo>
                  <a:lnTo>
                    <a:pt x="10758220" y="166687"/>
                  </a:lnTo>
                  <a:lnTo>
                    <a:pt x="10818546" y="174625"/>
                  </a:lnTo>
                  <a:lnTo>
                    <a:pt x="10886808" y="176212"/>
                  </a:lnTo>
                  <a:lnTo>
                    <a:pt x="10955070" y="174625"/>
                  </a:lnTo>
                  <a:lnTo>
                    <a:pt x="11015396" y="166687"/>
                  </a:lnTo>
                  <a:lnTo>
                    <a:pt x="11067782" y="155575"/>
                  </a:lnTo>
                  <a:lnTo>
                    <a:pt x="11113820" y="141287"/>
                  </a:lnTo>
                  <a:lnTo>
                    <a:pt x="11155096" y="125412"/>
                  </a:lnTo>
                  <a:lnTo>
                    <a:pt x="11191608" y="106362"/>
                  </a:lnTo>
                  <a:lnTo>
                    <a:pt x="11229708" y="87312"/>
                  </a:lnTo>
                  <a:lnTo>
                    <a:pt x="11267808" y="68262"/>
                  </a:lnTo>
                  <a:lnTo>
                    <a:pt x="11304320" y="52387"/>
                  </a:lnTo>
                  <a:lnTo>
                    <a:pt x="11345596" y="36512"/>
                  </a:lnTo>
                  <a:lnTo>
                    <a:pt x="11391632" y="20637"/>
                  </a:lnTo>
                  <a:lnTo>
                    <a:pt x="11444020" y="9525"/>
                  </a:lnTo>
                  <a:lnTo>
                    <a:pt x="11504346" y="3175"/>
                  </a:lnTo>
                  <a:lnTo>
                    <a:pt x="11572608" y="0"/>
                  </a:lnTo>
                  <a:lnTo>
                    <a:pt x="11640870" y="3175"/>
                  </a:lnTo>
                  <a:lnTo>
                    <a:pt x="11701196" y="9525"/>
                  </a:lnTo>
                  <a:lnTo>
                    <a:pt x="11753582" y="20637"/>
                  </a:lnTo>
                  <a:lnTo>
                    <a:pt x="11799620" y="36512"/>
                  </a:lnTo>
                  <a:lnTo>
                    <a:pt x="11840896" y="52387"/>
                  </a:lnTo>
                  <a:lnTo>
                    <a:pt x="11877408" y="68262"/>
                  </a:lnTo>
                  <a:lnTo>
                    <a:pt x="11915508" y="87312"/>
                  </a:lnTo>
                  <a:lnTo>
                    <a:pt x="11953608" y="106362"/>
                  </a:lnTo>
                  <a:lnTo>
                    <a:pt x="11990120" y="125412"/>
                  </a:lnTo>
                  <a:lnTo>
                    <a:pt x="12031396" y="141287"/>
                  </a:lnTo>
                  <a:lnTo>
                    <a:pt x="12077432" y="155575"/>
                  </a:lnTo>
                  <a:lnTo>
                    <a:pt x="12129820" y="166688"/>
                  </a:lnTo>
                  <a:lnTo>
                    <a:pt x="12190146" y="174625"/>
                  </a:lnTo>
                  <a:lnTo>
                    <a:pt x="12192000" y="174668"/>
                  </a:lnTo>
                  <a:lnTo>
                    <a:pt x="12192000" y="319047"/>
                  </a:lnTo>
                  <a:lnTo>
                    <a:pt x="12192000" y="885826"/>
                  </a:lnTo>
                  <a:lnTo>
                    <a:pt x="12192000" y="1030205"/>
                  </a:lnTo>
                  <a:lnTo>
                    <a:pt x="12192000" y="1553722"/>
                  </a:lnTo>
                  <a:lnTo>
                    <a:pt x="12192000" y="1787292"/>
                  </a:lnTo>
                  <a:lnTo>
                    <a:pt x="12192000" y="1931671"/>
                  </a:lnTo>
                  <a:lnTo>
                    <a:pt x="12192000" y="2868172"/>
                  </a:lnTo>
                  <a:lnTo>
                    <a:pt x="12191997" y="2868172"/>
                  </a:lnTo>
                  <a:lnTo>
                    <a:pt x="1" y="2868172"/>
                  </a:lnTo>
                  <a:lnTo>
                    <a:pt x="0" y="2868172"/>
                  </a:lnTo>
                  <a:lnTo>
                    <a:pt x="0" y="1931671"/>
                  </a:lnTo>
                  <a:lnTo>
                    <a:pt x="0" y="1787292"/>
                  </a:lnTo>
                  <a:lnTo>
                    <a:pt x="0" y="1553722"/>
                  </a:lnTo>
                  <a:lnTo>
                    <a:pt x="0" y="1030205"/>
                  </a:lnTo>
                  <a:lnTo>
                    <a:pt x="0" y="885826"/>
                  </a:lnTo>
                  <a:lnTo>
                    <a:pt x="0" y="319047"/>
                  </a:lnTo>
                  <a:lnTo>
                    <a:pt x="0" y="174668"/>
                  </a:lnTo>
                  <a:lnTo>
                    <a:pt x="1852" y="174625"/>
                  </a:lnTo>
                  <a:lnTo>
                    <a:pt x="62177" y="166687"/>
                  </a:lnTo>
                  <a:lnTo>
                    <a:pt x="114564" y="155575"/>
                  </a:lnTo>
                  <a:lnTo>
                    <a:pt x="160602" y="141287"/>
                  </a:lnTo>
                  <a:lnTo>
                    <a:pt x="201877" y="125412"/>
                  </a:lnTo>
                  <a:lnTo>
                    <a:pt x="238389" y="106362"/>
                  </a:lnTo>
                  <a:lnTo>
                    <a:pt x="276489" y="87312"/>
                  </a:lnTo>
                  <a:lnTo>
                    <a:pt x="314589" y="68262"/>
                  </a:lnTo>
                  <a:lnTo>
                    <a:pt x="351102" y="52387"/>
                  </a:lnTo>
                  <a:lnTo>
                    <a:pt x="392377" y="36512"/>
                  </a:lnTo>
                  <a:lnTo>
                    <a:pt x="438414" y="20637"/>
                  </a:lnTo>
                  <a:lnTo>
                    <a:pt x="490802" y="9525"/>
                  </a:lnTo>
                  <a:lnTo>
                    <a:pt x="551127" y="317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  <a:defRPr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A502461-DBD9-4B84-92C9-8D95C948D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845450"/>
              <a:ext cx="12192000" cy="3012550"/>
            </a:xfrm>
            <a:custGeom>
              <a:avLst/>
              <a:gdLst>
                <a:gd name="connsiteX0" fmla="*/ 619389 w 12192000"/>
                <a:gd name="connsiteY0" fmla="*/ 0 h 3012550"/>
                <a:gd name="connsiteX1" fmla="*/ 687652 w 12192000"/>
                <a:gd name="connsiteY1" fmla="*/ 3175 h 3012550"/>
                <a:gd name="connsiteX2" fmla="*/ 747977 w 12192000"/>
                <a:gd name="connsiteY2" fmla="*/ 9525 h 3012550"/>
                <a:gd name="connsiteX3" fmla="*/ 800364 w 12192000"/>
                <a:gd name="connsiteY3" fmla="*/ 20637 h 3012550"/>
                <a:gd name="connsiteX4" fmla="*/ 846402 w 12192000"/>
                <a:gd name="connsiteY4" fmla="*/ 36512 h 3012550"/>
                <a:gd name="connsiteX5" fmla="*/ 887677 w 12192000"/>
                <a:gd name="connsiteY5" fmla="*/ 52387 h 3012550"/>
                <a:gd name="connsiteX6" fmla="*/ 924189 w 12192000"/>
                <a:gd name="connsiteY6" fmla="*/ 68262 h 3012550"/>
                <a:gd name="connsiteX7" fmla="*/ 962289 w 12192000"/>
                <a:gd name="connsiteY7" fmla="*/ 87312 h 3012550"/>
                <a:gd name="connsiteX8" fmla="*/ 1000389 w 12192000"/>
                <a:gd name="connsiteY8" fmla="*/ 106362 h 3012550"/>
                <a:gd name="connsiteX9" fmla="*/ 1036902 w 12192000"/>
                <a:gd name="connsiteY9" fmla="*/ 125412 h 3012550"/>
                <a:gd name="connsiteX10" fmla="*/ 1078177 w 12192000"/>
                <a:gd name="connsiteY10" fmla="*/ 141287 h 3012550"/>
                <a:gd name="connsiteX11" fmla="*/ 1124214 w 12192000"/>
                <a:gd name="connsiteY11" fmla="*/ 155575 h 3012550"/>
                <a:gd name="connsiteX12" fmla="*/ 1176602 w 12192000"/>
                <a:gd name="connsiteY12" fmla="*/ 166687 h 3012550"/>
                <a:gd name="connsiteX13" fmla="*/ 1236927 w 12192000"/>
                <a:gd name="connsiteY13" fmla="*/ 174625 h 3012550"/>
                <a:gd name="connsiteX14" fmla="*/ 1305189 w 12192000"/>
                <a:gd name="connsiteY14" fmla="*/ 176212 h 3012550"/>
                <a:gd name="connsiteX15" fmla="*/ 1373452 w 12192000"/>
                <a:gd name="connsiteY15" fmla="*/ 174625 h 3012550"/>
                <a:gd name="connsiteX16" fmla="*/ 1433777 w 12192000"/>
                <a:gd name="connsiteY16" fmla="*/ 166687 h 3012550"/>
                <a:gd name="connsiteX17" fmla="*/ 1486164 w 12192000"/>
                <a:gd name="connsiteY17" fmla="*/ 155575 h 3012550"/>
                <a:gd name="connsiteX18" fmla="*/ 1532202 w 12192000"/>
                <a:gd name="connsiteY18" fmla="*/ 141287 h 3012550"/>
                <a:gd name="connsiteX19" fmla="*/ 1573477 w 12192000"/>
                <a:gd name="connsiteY19" fmla="*/ 125412 h 3012550"/>
                <a:gd name="connsiteX20" fmla="*/ 1609989 w 12192000"/>
                <a:gd name="connsiteY20" fmla="*/ 106362 h 3012550"/>
                <a:gd name="connsiteX21" fmla="*/ 1648089 w 12192000"/>
                <a:gd name="connsiteY21" fmla="*/ 87312 h 3012550"/>
                <a:gd name="connsiteX22" fmla="*/ 1686189 w 12192000"/>
                <a:gd name="connsiteY22" fmla="*/ 68262 h 3012550"/>
                <a:gd name="connsiteX23" fmla="*/ 1722702 w 12192000"/>
                <a:gd name="connsiteY23" fmla="*/ 52387 h 3012550"/>
                <a:gd name="connsiteX24" fmla="*/ 1763977 w 12192000"/>
                <a:gd name="connsiteY24" fmla="*/ 36512 h 3012550"/>
                <a:gd name="connsiteX25" fmla="*/ 1810014 w 12192000"/>
                <a:gd name="connsiteY25" fmla="*/ 20637 h 3012550"/>
                <a:gd name="connsiteX26" fmla="*/ 1862402 w 12192000"/>
                <a:gd name="connsiteY26" fmla="*/ 9525 h 3012550"/>
                <a:gd name="connsiteX27" fmla="*/ 1922727 w 12192000"/>
                <a:gd name="connsiteY27" fmla="*/ 3175 h 3012550"/>
                <a:gd name="connsiteX28" fmla="*/ 1990989 w 12192000"/>
                <a:gd name="connsiteY28" fmla="*/ 0 h 3012550"/>
                <a:gd name="connsiteX29" fmla="*/ 2059252 w 12192000"/>
                <a:gd name="connsiteY29" fmla="*/ 3175 h 3012550"/>
                <a:gd name="connsiteX30" fmla="*/ 2119577 w 12192000"/>
                <a:gd name="connsiteY30" fmla="*/ 9525 h 3012550"/>
                <a:gd name="connsiteX31" fmla="*/ 2171964 w 12192000"/>
                <a:gd name="connsiteY31" fmla="*/ 20637 h 3012550"/>
                <a:gd name="connsiteX32" fmla="*/ 2218002 w 12192000"/>
                <a:gd name="connsiteY32" fmla="*/ 36512 h 3012550"/>
                <a:gd name="connsiteX33" fmla="*/ 2259277 w 12192000"/>
                <a:gd name="connsiteY33" fmla="*/ 52387 h 3012550"/>
                <a:gd name="connsiteX34" fmla="*/ 2295789 w 12192000"/>
                <a:gd name="connsiteY34" fmla="*/ 68262 h 3012550"/>
                <a:gd name="connsiteX35" fmla="*/ 2333889 w 12192000"/>
                <a:gd name="connsiteY35" fmla="*/ 87312 h 3012550"/>
                <a:gd name="connsiteX36" fmla="*/ 2371989 w 12192000"/>
                <a:gd name="connsiteY36" fmla="*/ 106362 h 3012550"/>
                <a:gd name="connsiteX37" fmla="*/ 2408502 w 12192000"/>
                <a:gd name="connsiteY37" fmla="*/ 125412 h 3012550"/>
                <a:gd name="connsiteX38" fmla="*/ 2449777 w 12192000"/>
                <a:gd name="connsiteY38" fmla="*/ 141287 h 3012550"/>
                <a:gd name="connsiteX39" fmla="*/ 2495814 w 12192000"/>
                <a:gd name="connsiteY39" fmla="*/ 155575 h 3012550"/>
                <a:gd name="connsiteX40" fmla="*/ 2548202 w 12192000"/>
                <a:gd name="connsiteY40" fmla="*/ 166687 h 3012550"/>
                <a:gd name="connsiteX41" fmla="*/ 2608527 w 12192000"/>
                <a:gd name="connsiteY41" fmla="*/ 174625 h 3012550"/>
                <a:gd name="connsiteX42" fmla="*/ 2676789 w 12192000"/>
                <a:gd name="connsiteY42" fmla="*/ 176212 h 3012550"/>
                <a:gd name="connsiteX43" fmla="*/ 2745052 w 12192000"/>
                <a:gd name="connsiteY43" fmla="*/ 174625 h 3012550"/>
                <a:gd name="connsiteX44" fmla="*/ 2805377 w 12192000"/>
                <a:gd name="connsiteY44" fmla="*/ 166687 h 3012550"/>
                <a:gd name="connsiteX45" fmla="*/ 2857764 w 12192000"/>
                <a:gd name="connsiteY45" fmla="*/ 155575 h 3012550"/>
                <a:gd name="connsiteX46" fmla="*/ 2903802 w 12192000"/>
                <a:gd name="connsiteY46" fmla="*/ 141287 h 3012550"/>
                <a:gd name="connsiteX47" fmla="*/ 2945077 w 12192000"/>
                <a:gd name="connsiteY47" fmla="*/ 125412 h 3012550"/>
                <a:gd name="connsiteX48" fmla="*/ 2981589 w 12192000"/>
                <a:gd name="connsiteY48" fmla="*/ 106362 h 3012550"/>
                <a:gd name="connsiteX49" fmla="*/ 3019689 w 12192000"/>
                <a:gd name="connsiteY49" fmla="*/ 87312 h 3012550"/>
                <a:gd name="connsiteX50" fmla="*/ 3057789 w 12192000"/>
                <a:gd name="connsiteY50" fmla="*/ 68262 h 3012550"/>
                <a:gd name="connsiteX51" fmla="*/ 3094302 w 12192000"/>
                <a:gd name="connsiteY51" fmla="*/ 52387 h 3012550"/>
                <a:gd name="connsiteX52" fmla="*/ 3135577 w 12192000"/>
                <a:gd name="connsiteY52" fmla="*/ 36512 h 3012550"/>
                <a:gd name="connsiteX53" fmla="*/ 3181614 w 12192000"/>
                <a:gd name="connsiteY53" fmla="*/ 20637 h 3012550"/>
                <a:gd name="connsiteX54" fmla="*/ 3234002 w 12192000"/>
                <a:gd name="connsiteY54" fmla="*/ 9525 h 3012550"/>
                <a:gd name="connsiteX55" fmla="*/ 3294327 w 12192000"/>
                <a:gd name="connsiteY55" fmla="*/ 3175 h 3012550"/>
                <a:gd name="connsiteX56" fmla="*/ 3361002 w 12192000"/>
                <a:gd name="connsiteY56" fmla="*/ 0 h 3012550"/>
                <a:gd name="connsiteX57" fmla="*/ 3430852 w 12192000"/>
                <a:gd name="connsiteY57" fmla="*/ 3175 h 3012550"/>
                <a:gd name="connsiteX58" fmla="*/ 3491177 w 12192000"/>
                <a:gd name="connsiteY58" fmla="*/ 9525 h 3012550"/>
                <a:gd name="connsiteX59" fmla="*/ 3543564 w 12192000"/>
                <a:gd name="connsiteY59" fmla="*/ 20637 h 3012550"/>
                <a:gd name="connsiteX60" fmla="*/ 3589602 w 12192000"/>
                <a:gd name="connsiteY60" fmla="*/ 36512 h 3012550"/>
                <a:gd name="connsiteX61" fmla="*/ 3630877 w 12192000"/>
                <a:gd name="connsiteY61" fmla="*/ 52387 h 3012550"/>
                <a:gd name="connsiteX62" fmla="*/ 3667389 w 12192000"/>
                <a:gd name="connsiteY62" fmla="*/ 68262 h 3012550"/>
                <a:gd name="connsiteX63" fmla="*/ 3705489 w 12192000"/>
                <a:gd name="connsiteY63" fmla="*/ 87312 h 3012550"/>
                <a:gd name="connsiteX64" fmla="*/ 3743589 w 12192000"/>
                <a:gd name="connsiteY64" fmla="*/ 106362 h 3012550"/>
                <a:gd name="connsiteX65" fmla="*/ 3780102 w 12192000"/>
                <a:gd name="connsiteY65" fmla="*/ 125412 h 3012550"/>
                <a:gd name="connsiteX66" fmla="*/ 3821377 w 12192000"/>
                <a:gd name="connsiteY66" fmla="*/ 141287 h 3012550"/>
                <a:gd name="connsiteX67" fmla="*/ 3867414 w 12192000"/>
                <a:gd name="connsiteY67" fmla="*/ 155575 h 3012550"/>
                <a:gd name="connsiteX68" fmla="*/ 3919802 w 12192000"/>
                <a:gd name="connsiteY68" fmla="*/ 166687 h 3012550"/>
                <a:gd name="connsiteX69" fmla="*/ 3980127 w 12192000"/>
                <a:gd name="connsiteY69" fmla="*/ 174625 h 3012550"/>
                <a:gd name="connsiteX70" fmla="*/ 4048389 w 12192000"/>
                <a:gd name="connsiteY70" fmla="*/ 176212 h 3012550"/>
                <a:gd name="connsiteX71" fmla="*/ 4116652 w 12192000"/>
                <a:gd name="connsiteY71" fmla="*/ 174625 h 3012550"/>
                <a:gd name="connsiteX72" fmla="*/ 4176977 w 12192000"/>
                <a:gd name="connsiteY72" fmla="*/ 166687 h 3012550"/>
                <a:gd name="connsiteX73" fmla="*/ 4229364 w 12192000"/>
                <a:gd name="connsiteY73" fmla="*/ 155575 h 3012550"/>
                <a:gd name="connsiteX74" fmla="*/ 4275402 w 12192000"/>
                <a:gd name="connsiteY74" fmla="*/ 141287 h 3012550"/>
                <a:gd name="connsiteX75" fmla="*/ 4316677 w 12192000"/>
                <a:gd name="connsiteY75" fmla="*/ 125412 h 3012550"/>
                <a:gd name="connsiteX76" fmla="*/ 4353189 w 12192000"/>
                <a:gd name="connsiteY76" fmla="*/ 106362 h 3012550"/>
                <a:gd name="connsiteX77" fmla="*/ 4429389 w 12192000"/>
                <a:gd name="connsiteY77" fmla="*/ 68262 h 3012550"/>
                <a:gd name="connsiteX78" fmla="*/ 4465902 w 12192000"/>
                <a:gd name="connsiteY78" fmla="*/ 52387 h 3012550"/>
                <a:gd name="connsiteX79" fmla="*/ 4507177 w 12192000"/>
                <a:gd name="connsiteY79" fmla="*/ 36512 h 3012550"/>
                <a:gd name="connsiteX80" fmla="*/ 4553215 w 12192000"/>
                <a:gd name="connsiteY80" fmla="*/ 20637 h 3012550"/>
                <a:gd name="connsiteX81" fmla="*/ 4605602 w 12192000"/>
                <a:gd name="connsiteY81" fmla="*/ 9525 h 3012550"/>
                <a:gd name="connsiteX82" fmla="*/ 4665928 w 12192000"/>
                <a:gd name="connsiteY82" fmla="*/ 3175 h 3012550"/>
                <a:gd name="connsiteX83" fmla="*/ 4734189 w 12192000"/>
                <a:gd name="connsiteY83" fmla="*/ 0 h 3012550"/>
                <a:gd name="connsiteX84" fmla="*/ 4802453 w 12192000"/>
                <a:gd name="connsiteY84" fmla="*/ 3175 h 3012550"/>
                <a:gd name="connsiteX85" fmla="*/ 4862777 w 12192000"/>
                <a:gd name="connsiteY85" fmla="*/ 9525 h 3012550"/>
                <a:gd name="connsiteX86" fmla="*/ 4915165 w 12192000"/>
                <a:gd name="connsiteY86" fmla="*/ 20637 h 3012550"/>
                <a:gd name="connsiteX87" fmla="*/ 4961201 w 12192000"/>
                <a:gd name="connsiteY87" fmla="*/ 36512 h 3012550"/>
                <a:gd name="connsiteX88" fmla="*/ 5002477 w 12192000"/>
                <a:gd name="connsiteY88" fmla="*/ 52387 h 3012550"/>
                <a:gd name="connsiteX89" fmla="*/ 5038989 w 12192000"/>
                <a:gd name="connsiteY89" fmla="*/ 68262 h 3012550"/>
                <a:gd name="connsiteX90" fmla="*/ 5077090 w 12192000"/>
                <a:gd name="connsiteY90" fmla="*/ 87312 h 3012550"/>
                <a:gd name="connsiteX91" fmla="*/ 5115189 w 12192000"/>
                <a:gd name="connsiteY91" fmla="*/ 106362 h 3012550"/>
                <a:gd name="connsiteX92" fmla="*/ 5151701 w 12192000"/>
                <a:gd name="connsiteY92" fmla="*/ 125412 h 3012550"/>
                <a:gd name="connsiteX93" fmla="*/ 5192977 w 12192000"/>
                <a:gd name="connsiteY93" fmla="*/ 141287 h 3012550"/>
                <a:gd name="connsiteX94" fmla="*/ 5239014 w 12192000"/>
                <a:gd name="connsiteY94" fmla="*/ 155575 h 3012550"/>
                <a:gd name="connsiteX95" fmla="*/ 5291401 w 12192000"/>
                <a:gd name="connsiteY95" fmla="*/ 166687 h 3012550"/>
                <a:gd name="connsiteX96" fmla="*/ 5351727 w 12192000"/>
                <a:gd name="connsiteY96" fmla="*/ 174625 h 3012550"/>
                <a:gd name="connsiteX97" fmla="*/ 5410199 w 12192000"/>
                <a:gd name="connsiteY97" fmla="*/ 175985 h 3012550"/>
                <a:gd name="connsiteX98" fmla="*/ 5468671 w 12192000"/>
                <a:gd name="connsiteY98" fmla="*/ 174625 h 3012550"/>
                <a:gd name="connsiteX99" fmla="*/ 5528996 w 12192000"/>
                <a:gd name="connsiteY99" fmla="*/ 166687 h 3012550"/>
                <a:gd name="connsiteX100" fmla="*/ 5581383 w 12192000"/>
                <a:gd name="connsiteY100" fmla="*/ 155575 h 3012550"/>
                <a:gd name="connsiteX101" fmla="*/ 5627421 w 12192000"/>
                <a:gd name="connsiteY101" fmla="*/ 141287 h 3012550"/>
                <a:gd name="connsiteX102" fmla="*/ 5668696 w 12192000"/>
                <a:gd name="connsiteY102" fmla="*/ 125412 h 3012550"/>
                <a:gd name="connsiteX103" fmla="*/ 5705209 w 12192000"/>
                <a:gd name="connsiteY103" fmla="*/ 106362 h 3012550"/>
                <a:gd name="connsiteX104" fmla="*/ 5743308 w 12192000"/>
                <a:gd name="connsiteY104" fmla="*/ 87312 h 3012550"/>
                <a:gd name="connsiteX105" fmla="*/ 5781408 w 12192000"/>
                <a:gd name="connsiteY105" fmla="*/ 68262 h 3012550"/>
                <a:gd name="connsiteX106" fmla="*/ 5817921 w 12192000"/>
                <a:gd name="connsiteY106" fmla="*/ 52387 h 3012550"/>
                <a:gd name="connsiteX107" fmla="*/ 5859196 w 12192000"/>
                <a:gd name="connsiteY107" fmla="*/ 36512 h 3012550"/>
                <a:gd name="connsiteX108" fmla="*/ 5905234 w 12192000"/>
                <a:gd name="connsiteY108" fmla="*/ 20637 h 3012550"/>
                <a:gd name="connsiteX109" fmla="*/ 5957621 w 12192000"/>
                <a:gd name="connsiteY109" fmla="*/ 9525 h 3012550"/>
                <a:gd name="connsiteX110" fmla="*/ 6017947 w 12192000"/>
                <a:gd name="connsiteY110" fmla="*/ 3175 h 3012550"/>
                <a:gd name="connsiteX111" fmla="*/ 6086209 w 12192000"/>
                <a:gd name="connsiteY111" fmla="*/ 0 h 3012550"/>
                <a:gd name="connsiteX112" fmla="*/ 6095999 w 12192000"/>
                <a:gd name="connsiteY112" fmla="*/ 455 h 3012550"/>
                <a:gd name="connsiteX113" fmla="*/ 6105789 w 12192000"/>
                <a:gd name="connsiteY113" fmla="*/ 0 h 3012550"/>
                <a:gd name="connsiteX114" fmla="*/ 6174052 w 12192000"/>
                <a:gd name="connsiteY114" fmla="*/ 3175 h 3012550"/>
                <a:gd name="connsiteX115" fmla="*/ 6234377 w 12192000"/>
                <a:gd name="connsiteY115" fmla="*/ 9525 h 3012550"/>
                <a:gd name="connsiteX116" fmla="*/ 6286764 w 12192000"/>
                <a:gd name="connsiteY116" fmla="*/ 20637 h 3012550"/>
                <a:gd name="connsiteX117" fmla="*/ 6332802 w 12192000"/>
                <a:gd name="connsiteY117" fmla="*/ 36512 h 3012550"/>
                <a:gd name="connsiteX118" fmla="*/ 6374077 w 12192000"/>
                <a:gd name="connsiteY118" fmla="*/ 52387 h 3012550"/>
                <a:gd name="connsiteX119" fmla="*/ 6410589 w 12192000"/>
                <a:gd name="connsiteY119" fmla="*/ 68262 h 3012550"/>
                <a:gd name="connsiteX120" fmla="*/ 6448689 w 12192000"/>
                <a:gd name="connsiteY120" fmla="*/ 87312 h 3012550"/>
                <a:gd name="connsiteX121" fmla="*/ 6486789 w 12192000"/>
                <a:gd name="connsiteY121" fmla="*/ 106362 h 3012550"/>
                <a:gd name="connsiteX122" fmla="*/ 6523302 w 12192000"/>
                <a:gd name="connsiteY122" fmla="*/ 125412 h 3012550"/>
                <a:gd name="connsiteX123" fmla="*/ 6564577 w 12192000"/>
                <a:gd name="connsiteY123" fmla="*/ 141287 h 3012550"/>
                <a:gd name="connsiteX124" fmla="*/ 6610614 w 12192000"/>
                <a:gd name="connsiteY124" fmla="*/ 155575 h 3012550"/>
                <a:gd name="connsiteX125" fmla="*/ 6663002 w 12192000"/>
                <a:gd name="connsiteY125" fmla="*/ 166687 h 3012550"/>
                <a:gd name="connsiteX126" fmla="*/ 6723327 w 12192000"/>
                <a:gd name="connsiteY126" fmla="*/ 174625 h 3012550"/>
                <a:gd name="connsiteX127" fmla="*/ 6781799 w 12192000"/>
                <a:gd name="connsiteY127" fmla="*/ 175985 h 3012550"/>
                <a:gd name="connsiteX128" fmla="*/ 6840271 w 12192000"/>
                <a:gd name="connsiteY128" fmla="*/ 174625 h 3012550"/>
                <a:gd name="connsiteX129" fmla="*/ 6900596 w 12192000"/>
                <a:gd name="connsiteY129" fmla="*/ 166687 h 3012550"/>
                <a:gd name="connsiteX130" fmla="*/ 6952983 w 12192000"/>
                <a:gd name="connsiteY130" fmla="*/ 155575 h 3012550"/>
                <a:gd name="connsiteX131" fmla="*/ 6999021 w 12192000"/>
                <a:gd name="connsiteY131" fmla="*/ 141287 h 3012550"/>
                <a:gd name="connsiteX132" fmla="*/ 7040296 w 12192000"/>
                <a:gd name="connsiteY132" fmla="*/ 125412 h 3012550"/>
                <a:gd name="connsiteX133" fmla="*/ 7076808 w 12192000"/>
                <a:gd name="connsiteY133" fmla="*/ 106362 h 3012550"/>
                <a:gd name="connsiteX134" fmla="*/ 7114908 w 12192000"/>
                <a:gd name="connsiteY134" fmla="*/ 87312 h 3012550"/>
                <a:gd name="connsiteX135" fmla="*/ 7153008 w 12192000"/>
                <a:gd name="connsiteY135" fmla="*/ 68262 h 3012550"/>
                <a:gd name="connsiteX136" fmla="*/ 7189521 w 12192000"/>
                <a:gd name="connsiteY136" fmla="*/ 52387 h 3012550"/>
                <a:gd name="connsiteX137" fmla="*/ 7230796 w 12192000"/>
                <a:gd name="connsiteY137" fmla="*/ 36512 h 3012550"/>
                <a:gd name="connsiteX138" fmla="*/ 7276833 w 12192000"/>
                <a:gd name="connsiteY138" fmla="*/ 20637 h 3012550"/>
                <a:gd name="connsiteX139" fmla="*/ 7329221 w 12192000"/>
                <a:gd name="connsiteY139" fmla="*/ 9525 h 3012550"/>
                <a:gd name="connsiteX140" fmla="*/ 7389546 w 12192000"/>
                <a:gd name="connsiteY140" fmla="*/ 3175 h 3012550"/>
                <a:gd name="connsiteX141" fmla="*/ 7457808 w 12192000"/>
                <a:gd name="connsiteY141" fmla="*/ 0 h 3012550"/>
                <a:gd name="connsiteX142" fmla="*/ 7526071 w 12192000"/>
                <a:gd name="connsiteY142" fmla="*/ 3175 h 3012550"/>
                <a:gd name="connsiteX143" fmla="*/ 7586396 w 12192000"/>
                <a:gd name="connsiteY143" fmla="*/ 9525 h 3012550"/>
                <a:gd name="connsiteX144" fmla="*/ 7638783 w 12192000"/>
                <a:gd name="connsiteY144" fmla="*/ 20637 h 3012550"/>
                <a:gd name="connsiteX145" fmla="*/ 7684821 w 12192000"/>
                <a:gd name="connsiteY145" fmla="*/ 36512 h 3012550"/>
                <a:gd name="connsiteX146" fmla="*/ 7726096 w 12192000"/>
                <a:gd name="connsiteY146" fmla="*/ 52387 h 3012550"/>
                <a:gd name="connsiteX147" fmla="*/ 7762608 w 12192000"/>
                <a:gd name="connsiteY147" fmla="*/ 68262 h 3012550"/>
                <a:gd name="connsiteX148" fmla="*/ 7800708 w 12192000"/>
                <a:gd name="connsiteY148" fmla="*/ 87312 h 3012550"/>
                <a:gd name="connsiteX149" fmla="*/ 7838808 w 12192000"/>
                <a:gd name="connsiteY149" fmla="*/ 106362 h 3012550"/>
                <a:gd name="connsiteX150" fmla="*/ 7875321 w 12192000"/>
                <a:gd name="connsiteY150" fmla="*/ 125412 h 3012550"/>
                <a:gd name="connsiteX151" fmla="*/ 7916596 w 12192000"/>
                <a:gd name="connsiteY151" fmla="*/ 141287 h 3012550"/>
                <a:gd name="connsiteX152" fmla="*/ 7962633 w 12192000"/>
                <a:gd name="connsiteY152" fmla="*/ 155575 h 3012550"/>
                <a:gd name="connsiteX153" fmla="*/ 8015021 w 12192000"/>
                <a:gd name="connsiteY153" fmla="*/ 166687 h 3012550"/>
                <a:gd name="connsiteX154" fmla="*/ 8075346 w 12192000"/>
                <a:gd name="connsiteY154" fmla="*/ 174625 h 3012550"/>
                <a:gd name="connsiteX155" fmla="*/ 8143608 w 12192000"/>
                <a:gd name="connsiteY155" fmla="*/ 176212 h 3012550"/>
                <a:gd name="connsiteX156" fmla="*/ 8211871 w 12192000"/>
                <a:gd name="connsiteY156" fmla="*/ 174625 h 3012550"/>
                <a:gd name="connsiteX157" fmla="*/ 8272196 w 12192000"/>
                <a:gd name="connsiteY157" fmla="*/ 166687 h 3012550"/>
                <a:gd name="connsiteX158" fmla="*/ 8324583 w 12192000"/>
                <a:gd name="connsiteY158" fmla="*/ 155575 h 3012550"/>
                <a:gd name="connsiteX159" fmla="*/ 8370621 w 12192000"/>
                <a:gd name="connsiteY159" fmla="*/ 141287 h 3012550"/>
                <a:gd name="connsiteX160" fmla="*/ 8411896 w 12192000"/>
                <a:gd name="connsiteY160" fmla="*/ 125412 h 3012550"/>
                <a:gd name="connsiteX161" fmla="*/ 8448408 w 12192000"/>
                <a:gd name="connsiteY161" fmla="*/ 106362 h 3012550"/>
                <a:gd name="connsiteX162" fmla="*/ 8486508 w 12192000"/>
                <a:gd name="connsiteY162" fmla="*/ 87312 h 3012550"/>
                <a:gd name="connsiteX163" fmla="*/ 8524608 w 12192000"/>
                <a:gd name="connsiteY163" fmla="*/ 68262 h 3012550"/>
                <a:gd name="connsiteX164" fmla="*/ 8561120 w 12192000"/>
                <a:gd name="connsiteY164" fmla="*/ 52387 h 3012550"/>
                <a:gd name="connsiteX165" fmla="*/ 8602396 w 12192000"/>
                <a:gd name="connsiteY165" fmla="*/ 36512 h 3012550"/>
                <a:gd name="connsiteX166" fmla="*/ 8648432 w 12192000"/>
                <a:gd name="connsiteY166" fmla="*/ 20637 h 3012550"/>
                <a:gd name="connsiteX167" fmla="*/ 8700820 w 12192000"/>
                <a:gd name="connsiteY167" fmla="*/ 9525 h 3012550"/>
                <a:gd name="connsiteX168" fmla="*/ 8761146 w 12192000"/>
                <a:gd name="connsiteY168" fmla="*/ 3175 h 3012550"/>
                <a:gd name="connsiteX169" fmla="*/ 8827820 w 12192000"/>
                <a:gd name="connsiteY169" fmla="*/ 0 h 3012550"/>
                <a:gd name="connsiteX170" fmla="*/ 8897670 w 12192000"/>
                <a:gd name="connsiteY170" fmla="*/ 3175 h 3012550"/>
                <a:gd name="connsiteX171" fmla="*/ 8957996 w 12192000"/>
                <a:gd name="connsiteY171" fmla="*/ 9525 h 3012550"/>
                <a:gd name="connsiteX172" fmla="*/ 9010382 w 12192000"/>
                <a:gd name="connsiteY172" fmla="*/ 20637 h 3012550"/>
                <a:gd name="connsiteX173" fmla="*/ 9056420 w 12192000"/>
                <a:gd name="connsiteY173" fmla="*/ 36512 h 3012550"/>
                <a:gd name="connsiteX174" fmla="*/ 9097696 w 12192000"/>
                <a:gd name="connsiteY174" fmla="*/ 52387 h 3012550"/>
                <a:gd name="connsiteX175" fmla="*/ 9134208 w 12192000"/>
                <a:gd name="connsiteY175" fmla="*/ 68262 h 3012550"/>
                <a:gd name="connsiteX176" fmla="*/ 9172308 w 12192000"/>
                <a:gd name="connsiteY176" fmla="*/ 87312 h 3012550"/>
                <a:gd name="connsiteX177" fmla="*/ 9210408 w 12192000"/>
                <a:gd name="connsiteY177" fmla="*/ 106362 h 3012550"/>
                <a:gd name="connsiteX178" fmla="*/ 9246920 w 12192000"/>
                <a:gd name="connsiteY178" fmla="*/ 125412 h 3012550"/>
                <a:gd name="connsiteX179" fmla="*/ 9288196 w 12192000"/>
                <a:gd name="connsiteY179" fmla="*/ 141287 h 3012550"/>
                <a:gd name="connsiteX180" fmla="*/ 9334232 w 12192000"/>
                <a:gd name="connsiteY180" fmla="*/ 155575 h 3012550"/>
                <a:gd name="connsiteX181" fmla="*/ 9386620 w 12192000"/>
                <a:gd name="connsiteY181" fmla="*/ 166687 h 3012550"/>
                <a:gd name="connsiteX182" fmla="*/ 9446946 w 12192000"/>
                <a:gd name="connsiteY182" fmla="*/ 174625 h 3012550"/>
                <a:gd name="connsiteX183" fmla="*/ 9515208 w 12192000"/>
                <a:gd name="connsiteY183" fmla="*/ 176212 h 3012550"/>
                <a:gd name="connsiteX184" fmla="*/ 9583470 w 12192000"/>
                <a:gd name="connsiteY184" fmla="*/ 174625 h 3012550"/>
                <a:gd name="connsiteX185" fmla="*/ 9643796 w 12192000"/>
                <a:gd name="connsiteY185" fmla="*/ 166687 h 3012550"/>
                <a:gd name="connsiteX186" fmla="*/ 9696182 w 12192000"/>
                <a:gd name="connsiteY186" fmla="*/ 155575 h 3012550"/>
                <a:gd name="connsiteX187" fmla="*/ 9742220 w 12192000"/>
                <a:gd name="connsiteY187" fmla="*/ 141287 h 3012550"/>
                <a:gd name="connsiteX188" fmla="*/ 9783496 w 12192000"/>
                <a:gd name="connsiteY188" fmla="*/ 125412 h 3012550"/>
                <a:gd name="connsiteX189" fmla="*/ 9820008 w 12192000"/>
                <a:gd name="connsiteY189" fmla="*/ 106362 h 3012550"/>
                <a:gd name="connsiteX190" fmla="*/ 9896208 w 12192000"/>
                <a:gd name="connsiteY190" fmla="*/ 68262 h 3012550"/>
                <a:gd name="connsiteX191" fmla="*/ 9932720 w 12192000"/>
                <a:gd name="connsiteY191" fmla="*/ 52387 h 3012550"/>
                <a:gd name="connsiteX192" fmla="*/ 9973996 w 12192000"/>
                <a:gd name="connsiteY192" fmla="*/ 36512 h 3012550"/>
                <a:gd name="connsiteX193" fmla="*/ 10020032 w 12192000"/>
                <a:gd name="connsiteY193" fmla="*/ 20637 h 3012550"/>
                <a:gd name="connsiteX194" fmla="*/ 10072420 w 12192000"/>
                <a:gd name="connsiteY194" fmla="*/ 9525 h 3012550"/>
                <a:gd name="connsiteX195" fmla="*/ 10132746 w 12192000"/>
                <a:gd name="connsiteY195" fmla="*/ 3175 h 3012550"/>
                <a:gd name="connsiteX196" fmla="*/ 10201008 w 12192000"/>
                <a:gd name="connsiteY196" fmla="*/ 0 h 3012550"/>
                <a:gd name="connsiteX197" fmla="*/ 10269270 w 12192000"/>
                <a:gd name="connsiteY197" fmla="*/ 3175 h 3012550"/>
                <a:gd name="connsiteX198" fmla="*/ 10329596 w 12192000"/>
                <a:gd name="connsiteY198" fmla="*/ 9525 h 3012550"/>
                <a:gd name="connsiteX199" fmla="*/ 10381982 w 12192000"/>
                <a:gd name="connsiteY199" fmla="*/ 20637 h 3012550"/>
                <a:gd name="connsiteX200" fmla="*/ 10428020 w 12192000"/>
                <a:gd name="connsiteY200" fmla="*/ 36512 h 3012550"/>
                <a:gd name="connsiteX201" fmla="*/ 10469296 w 12192000"/>
                <a:gd name="connsiteY201" fmla="*/ 52387 h 3012550"/>
                <a:gd name="connsiteX202" fmla="*/ 10505808 w 12192000"/>
                <a:gd name="connsiteY202" fmla="*/ 68262 h 3012550"/>
                <a:gd name="connsiteX203" fmla="*/ 10543908 w 12192000"/>
                <a:gd name="connsiteY203" fmla="*/ 87312 h 3012550"/>
                <a:gd name="connsiteX204" fmla="*/ 10582008 w 12192000"/>
                <a:gd name="connsiteY204" fmla="*/ 106362 h 3012550"/>
                <a:gd name="connsiteX205" fmla="*/ 10618520 w 12192000"/>
                <a:gd name="connsiteY205" fmla="*/ 125412 h 3012550"/>
                <a:gd name="connsiteX206" fmla="*/ 10659796 w 12192000"/>
                <a:gd name="connsiteY206" fmla="*/ 141287 h 3012550"/>
                <a:gd name="connsiteX207" fmla="*/ 10705832 w 12192000"/>
                <a:gd name="connsiteY207" fmla="*/ 155575 h 3012550"/>
                <a:gd name="connsiteX208" fmla="*/ 10758220 w 12192000"/>
                <a:gd name="connsiteY208" fmla="*/ 166687 h 3012550"/>
                <a:gd name="connsiteX209" fmla="*/ 10818546 w 12192000"/>
                <a:gd name="connsiteY209" fmla="*/ 174625 h 3012550"/>
                <a:gd name="connsiteX210" fmla="*/ 10886808 w 12192000"/>
                <a:gd name="connsiteY210" fmla="*/ 176212 h 3012550"/>
                <a:gd name="connsiteX211" fmla="*/ 10955070 w 12192000"/>
                <a:gd name="connsiteY211" fmla="*/ 174625 h 3012550"/>
                <a:gd name="connsiteX212" fmla="*/ 11015396 w 12192000"/>
                <a:gd name="connsiteY212" fmla="*/ 166687 h 3012550"/>
                <a:gd name="connsiteX213" fmla="*/ 11067782 w 12192000"/>
                <a:gd name="connsiteY213" fmla="*/ 155575 h 3012550"/>
                <a:gd name="connsiteX214" fmla="*/ 11113820 w 12192000"/>
                <a:gd name="connsiteY214" fmla="*/ 141287 h 3012550"/>
                <a:gd name="connsiteX215" fmla="*/ 11155096 w 12192000"/>
                <a:gd name="connsiteY215" fmla="*/ 125412 h 3012550"/>
                <a:gd name="connsiteX216" fmla="*/ 11191608 w 12192000"/>
                <a:gd name="connsiteY216" fmla="*/ 106362 h 3012550"/>
                <a:gd name="connsiteX217" fmla="*/ 11229708 w 12192000"/>
                <a:gd name="connsiteY217" fmla="*/ 87312 h 3012550"/>
                <a:gd name="connsiteX218" fmla="*/ 11267808 w 12192000"/>
                <a:gd name="connsiteY218" fmla="*/ 68262 h 3012550"/>
                <a:gd name="connsiteX219" fmla="*/ 11304320 w 12192000"/>
                <a:gd name="connsiteY219" fmla="*/ 52387 h 3012550"/>
                <a:gd name="connsiteX220" fmla="*/ 11345596 w 12192000"/>
                <a:gd name="connsiteY220" fmla="*/ 36512 h 3012550"/>
                <a:gd name="connsiteX221" fmla="*/ 11391632 w 12192000"/>
                <a:gd name="connsiteY221" fmla="*/ 20637 h 3012550"/>
                <a:gd name="connsiteX222" fmla="*/ 11444020 w 12192000"/>
                <a:gd name="connsiteY222" fmla="*/ 9525 h 3012550"/>
                <a:gd name="connsiteX223" fmla="*/ 11504346 w 12192000"/>
                <a:gd name="connsiteY223" fmla="*/ 3175 h 3012550"/>
                <a:gd name="connsiteX224" fmla="*/ 11572608 w 12192000"/>
                <a:gd name="connsiteY224" fmla="*/ 0 h 3012550"/>
                <a:gd name="connsiteX225" fmla="*/ 11640870 w 12192000"/>
                <a:gd name="connsiteY225" fmla="*/ 3175 h 3012550"/>
                <a:gd name="connsiteX226" fmla="*/ 11701196 w 12192000"/>
                <a:gd name="connsiteY226" fmla="*/ 9525 h 3012550"/>
                <a:gd name="connsiteX227" fmla="*/ 11753582 w 12192000"/>
                <a:gd name="connsiteY227" fmla="*/ 20637 h 3012550"/>
                <a:gd name="connsiteX228" fmla="*/ 11799620 w 12192000"/>
                <a:gd name="connsiteY228" fmla="*/ 36512 h 3012550"/>
                <a:gd name="connsiteX229" fmla="*/ 11840896 w 12192000"/>
                <a:gd name="connsiteY229" fmla="*/ 52387 h 3012550"/>
                <a:gd name="connsiteX230" fmla="*/ 11877408 w 12192000"/>
                <a:gd name="connsiteY230" fmla="*/ 68262 h 3012550"/>
                <a:gd name="connsiteX231" fmla="*/ 11915508 w 12192000"/>
                <a:gd name="connsiteY231" fmla="*/ 87312 h 3012550"/>
                <a:gd name="connsiteX232" fmla="*/ 11953608 w 12192000"/>
                <a:gd name="connsiteY232" fmla="*/ 106362 h 3012550"/>
                <a:gd name="connsiteX233" fmla="*/ 11990120 w 12192000"/>
                <a:gd name="connsiteY233" fmla="*/ 125412 h 3012550"/>
                <a:gd name="connsiteX234" fmla="*/ 12031396 w 12192000"/>
                <a:gd name="connsiteY234" fmla="*/ 141287 h 3012550"/>
                <a:gd name="connsiteX235" fmla="*/ 12077432 w 12192000"/>
                <a:gd name="connsiteY235" fmla="*/ 155575 h 3012550"/>
                <a:gd name="connsiteX236" fmla="*/ 12129820 w 12192000"/>
                <a:gd name="connsiteY236" fmla="*/ 166688 h 3012550"/>
                <a:gd name="connsiteX237" fmla="*/ 12190146 w 12192000"/>
                <a:gd name="connsiteY237" fmla="*/ 174625 h 3012550"/>
                <a:gd name="connsiteX238" fmla="*/ 12192000 w 12192000"/>
                <a:gd name="connsiteY238" fmla="*/ 174668 h 3012550"/>
                <a:gd name="connsiteX239" fmla="*/ 12192000 w 12192000"/>
                <a:gd name="connsiteY239" fmla="*/ 319046 h 3012550"/>
                <a:gd name="connsiteX240" fmla="*/ 12192000 w 12192000"/>
                <a:gd name="connsiteY240" fmla="*/ 319047 h 3012550"/>
                <a:gd name="connsiteX241" fmla="*/ 12192000 w 12192000"/>
                <a:gd name="connsiteY241" fmla="*/ 463425 h 3012550"/>
                <a:gd name="connsiteX242" fmla="*/ 12192000 w 12192000"/>
                <a:gd name="connsiteY242" fmla="*/ 885826 h 3012550"/>
                <a:gd name="connsiteX243" fmla="*/ 12192000 w 12192000"/>
                <a:gd name="connsiteY243" fmla="*/ 1030204 h 3012550"/>
                <a:gd name="connsiteX244" fmla="*/ 12192000 w 12192000"/>
                <a:gd name="connsiteY244" fmla="*/ 1030205 h 3012550"/>
                <a:gd name="connsiteX245" fmla="*/ 12192000 w 12192000"/>
                <a:gd name="connsiteY245" fmla="*/ 1174583 h 3012550"/>
                <a:gd name="connsiteX246" fmla="*/ 12192000 w 12192000"/>
                <a:gd name="connsiteY246" fmla="*/ 1698100 h 3012550"/>
                <a:gd name="connsiteX247" fmla="*/ 12192000 w 12192000"/>
                <a:gd name="connsiteY247" fmla="*/ 1787292 h 3012550"/>
                <a:gd name="connsiteX248" fmla="*/ 12192000 w 12192000"/>
                <a:gd name="connsiteY248" fmla="*/ 1931670 h 3012550"/>
                <a:gd name="connsiteX249" fmla="*/ 12192000 w 12192000"/>
                <a:gd name="connsiteY249" fmla="*/ 1931671 h 3012550"/>
                <a:gd name="connsiteX250" fmla="*/ 12192000 w 12192000"/>
                <a:gd name="connsiteY250" fmla="*/ 2076049 h 3012550"/>
                <a:gd name="connsiteX251" fmla="*/ 12192000 w 12192000"/>
                <a:gd name="connsiteY251" fmla="*/ 3012550 h 3012550"/>
                <a:gd name="connsiteX252" fmla="*/ 12191997 w 12192000"/>
                <a:gd name="connsiteY252" fmla="*/ 3012550 h 3012550"/>
                <a:gd name="connsiteX253" fmla="*/ 1 w 12192000"/>
                <a:gd name="connsiteY253" fmla="*/ 3012550 h 3012550"/>
                <a:gd name="connsiteX254" fmla="*/ 0 w 12192000"/>
                <a:gd name="connsiteY254" fmla="*/ 3012550 h 3012550"/>
                <a:gd name="connsiteX255" fmla="*/ 0 w 12192000"/>
                <a:gd name="connsiteY255" fmla="*/ 2076049 h 3012550"/>
                <a:gd name="connsiteX256" fmla="*/ 0 w 12192000"/>
                <a:gd name="connsiteY256" fmla="*/ 1931671 h 3012550"/>
                <a:gd name="connsiteX257" fmla="*/ 0 w 12192000"/>
                <a:gd name="connsiteY257" fmla="*/ 1931670 h 3012550"/>
                <a:gd name="connsiteX258" fmla="*/ 0 w 12192000"/>
                <a:gd name="connsiteY258" fmla="*/ 1787292 h 3012550"/>
                <a:gd name="connsiteX259" fmla="*/ 0 w 12192000"/>
                <a:gd name="connsiteY259" fmla="*/ 1698100 h 3012550"/>
                <a:gd name="connsiteX260" fmla="*/ 0 w 12192000"/>
                <a:gd name="connsiteY260" fmla="*/ 1174583 h 3012550"/>
                <a:gd name="connsiteX261" fmla="*/ 0 w 12192000"/>
                <a:gd name="connsiteY261" fmla="*/ 1030205 h 3012550"/>
                <a:gd name="connsiteX262" fmla="*/ 0 w 12192000"/>
                <a:gd name="connsiteY262" fmla="*/ 1030204 h 3012550"/>
                <a:gd name="connsiteX263" fmla="*/ 0 w 12192000"/>
                <a:gd name="connsiteY263" fmla="*/ 885826 h 3012550"/>
                <a:gd name="connsiteX264" fmla="*/ 0 w 12192000"/>
                <a:gd name="connsiteY264" fmla="*/ 463425 h 3012550"/>
                <a:gd name="connsiteX265" fmla="*/ 0 w 12192000"/>
                <a:gd name="connsiteY265" fmla="*/ 319047 h 3012550"/>
                <a:gd name="connsiteX266" fmla="*/ 0 w 12192000"/>
                <a:gd name="connsiteY266" fmla="*/ 319046 h 3012550"/>
                <a:gd name="connsiteX267" fmla="*/ 0 w 12192000"/>
                <a:gd name="connsiteY267" fmla="*/ 174668 h 3012550"/>
                <a:gd name="connsiteX268" fmla="*/ 1852 w 12192000"/>
                <a:gd name="connsiteY268" fmla="*/ 174625 h 3012550"/>
                <a:gd name="connsiteX269" fmla="*/ 62177 w 12192000"/>
                <a:gd name="connsiteY269" fmla="*/ 166687 h 3012550"/>
                <a:gd name="connsiteX270" fmla="*/ 114564 w 12192000"/>
                <a:gd name="connsiteY270" fmla="*/ 155575 h 3012550"/>
                <a:gd name="connsiteX271" fmla="*/ 160602 w 12192000"/>
                <a:gd name="connsiteY271" fmla="*/ 141287 h 3012550"/>
                <a:gd name="connsiteX272" fmla="*/ 201877 w 12192000"/>
                <a:gd name="connsiteY272" fmla="*/ 125412 h 3012550"/>
                <a:gd name="connsiteX273" fmla="*/ 238389 w 12192000"/>
                <a:gd name="connsiteY273" fmla="*/ 106362 h 3012550"/>
                <a:gd name="connsiteX274" fmla="*/ 276489 w 12192000"/>
                <a:gd name="connsiteY274" fmla="*/ 87312 h 3012550"/>
                <a:gd name="connsiteX275" fmla="*/ 314589 w 12192000"/>
                <a:gd name="connsiteY275" fmla="*/ 68262 h 3012550"/>
                <a:gd name="connsiteX276" fmla="*/ 351102 w 12192000"/>
                <a:gd name="connsiteY276" fmla="*/ 52387 h 3012550"/>
                <a:gd name="connsiteX277" fmla="*/ 392377 w 12192000"/>
                <a:gd name="connsiteY277" fmla="*/ 36512 h 3012550"/>
                <a:gd name="connsiteX278" fmla="*/ 438414 w 12192000"/>
                <a:gd name="connsiteY278" fmla="*/ 20637 h 3012550"/>
                <a:gd name="connsiteX279" fmla="*/ 490802 w 12192000"/>
                <a:gd name="connsiteY279" fmla="*/ 9525 h 3012550"/>
                <a:gd name="connsiteX280" fmla="*/ 551127 w 12192000"/>
                <a:gd name="connsiteY280" fmla="*/ 3175 h 301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</a:cxnLst>
              <a:rect l="l" t="t" r="r" b="b"/>
              <a:pathLst>
                <a:path w="12192000" h="3012550">
                  <a:moveTo>
                    <a:pt x="619389" y="0"/>
                  </a:moveTo>
                  <a:lnTo>
                    <a:pt x="687652" y="3175"/>
                  </a:lnTo>
                  <a:lnTo>
                    <a:pt x="747977" y="9525"/>
                  </a:lnTo>
                  <a:lnTo>
                    <a:pt x="800364" y="20637"/>
                  </a:lnTo>
                  <a:lnTo>
                    <a:pt x="846402" y="36512"/>
                  </a:lnTo>
                  <a:lnTo>
                    <a:pt x="887677" y="52387"/>
                  </a:lnTo>
                  <a:lnTo>
                    <a:pt x="924189" y="68262"/>
                  </a:lnTo>
                  <a:lnTo>
                    <a:pt x="962289" y="87312"/>
                  </a:lnTo>
                  <a:lnTo>
                    <a:pt x="1000389" y="106362"/>
                  </a:lnTo>
                  <a:lnTo>
                    <a:pt x="1036902" y="125412"/>
                  </a:lnTo>
                  <a:lnTo>
                    <a:pt x="1078177" y="141287"/>
                  </a:lnTo>
                  <a:lnTo>
                    <a:pt x="1124214" y="155575"/>
                  </a:lnTo>
                  <a:lnTo>
                    <a:pt x="1176602" y="166687"/>
                  </a:lnTo>
                  <a:lnTo>
                    <a:pt x="1236927" y="174625"/>
                  </a:lnTo>
                  <a:lnTo>
                    <a:pt x="1305189" y="176212"/>
                  </a:lnTo>
                  <a:lnTo>
                    <a:pt x="1373452" y="174625"/>
                  </a:lnTo>
                  <a:lnTo>
                    <a:pt x="1433777" y="166687"/>
                  </a:lnTo>
                  <a:lnTo>
                    <a:pt x="1486164" y="155575"/>
                  </a:lnTo>
                  <a:lnTo>
                    <a:pt x="1532202" y="141287"/>
                  </a:lnTo>
                  <a:lnTo>
                    <a:pt x="1573477" y="125412"/>
                  </a:lnTo>
                  <a:lnTo>
                    <a:pt x="1609989" y="106362"/>
                  </a:lnTo>
                  <a:lnTo>
                    <a:pt x="1648089" y="87312"/>
                  </a:lnTo>
                  <a:lnTo>
                    <a:pt x="1686189" y="68262"/>
                  </a:lnTo>
                  <a:lnTo>
                    <a:pt x="1722702" y="52387"/>
                  </a:lnTo>
                  <a:lnTo>
                    <a:pt x="1763977" y="36512"/>
                  </a:lnTo>
                  <a:lnTo>
                    <a:pt x="1810014" y="20637"/>
                  </a:lnTo>
                  <a:lnTo>
                    <a:pt x="1862402" y="9525"/>
                  </a:lnTo>
                  <a:lnTo>
                    <a:pt x="1922727" y="3175"/>
                  </a:lnTo>
                  <a:lnTo>
                    <a:pt x="1990989" y="0"/>
                  </a:lnTo>
                  <a:lnTo>
                    <a:pt x="2059252" y="3175"/>
                  </a:lnTo>
                  <a:lnTo>
                    <a:pt x="2119577" y="9525"/>
                  </a:lnTo>
                  <a:lnTo>
                    <a:pt x="2171964" y="20637"/>
                  </a:lnTo>
                  <a:lnTo>
                    <a:pt x="2218002" y="36512"/>
                  </a:lnTo>
                  <a:lnTo>
                    <a:pt x="2259277" y="52387"/>
                  </a:lnTo>
                  <a:lnTo>
                    <a:pt x="2295789" y="68262"/>
                  </a:lnTo>
                  <a:lnTo>
                    <a:pt x="2333889" y="87312"/>
                  </a:lnTo>
                  <a:lnTo>
                    <a:pt x="2371989" y="106362"/>
                  </a:lnTo>
                  <a:lnTo>
                    <a:pt x="2408502" y="125412"/>
                  </a:lnTo>
                  <a:lnTo>
                    <a:pt x="2449777" y="141287"/>
                  </a:lnTo>
                  <a:lnTo>
                    <a:pt x="2495814" y="155575"/>
                  </a:lnTo>
                  <a:lnTo>
                    <a:pt x="2548202" y="166687"/>
                  </a:lnTo>
                  <a:lnTo>
                    <a:pt x="2608527" y="174625"/>
                  </a:lnTo>
                  <a:lnTo>
                    <a:pt x="2676789" y="176212"/>
                  </a:lnTo>
                  <a:lnTo>
                    <a:pt x="2745052" y="174625"/>
                  </a:lnTo>
                  <a:lnTo>
                    <a:pt x="2805377" y="166687"/>
                  </a:lnTo>
                  <a:lnTo>
                    <a:pt x="2857764" y="155575"/>
                  </a:lnTo>
                  <a:lnTo>
                    <a:pt x="2903802" y="141287"/>
                  </a:lnTo>
                  <a:lnTo>
                    <a:pt x="2945077" y="125412"/>
                  </a:lnTo>
                  <a:lnTo>
                    <a:pt x="2981589" y="106362"/>
                  </a:lnTo>
                  <a:lnTo>
                    <a:pt x="3019689" y="87312"/>
                  </a:lnTo>
                  <a:lnTo>
                    <a:pt x="3057789" y="68262"/>
                  </a:lnTo>
                  <a:lnTo>
                    <a:pt x="3094302" y="52387"/>
                  </a:lnTo>
                  <a:lnTo>
                    <a:pt x="3135577" y="36512"/>
                  </a:lnTo>
                  <a:lnTo>
                    <a:pt x="3181614" y="20637"/>
                  </a:lnTo>
                  <a:lnTo>
                    <a:pt x="3234002" y="9525"/>
                  </a:lnTo>
                  <a:lnTo>
                    <a:pt x="3294327" y="3175"/>
                  </a:lnTo>
                  <a:lnTo>
                    <a:pt x="3361002" y="0"/>
                  </a:lnTo>
                  <a:lnTo>
                    <a:pt x="3430852" y="3175"/>
                  </a:lnTo>
                  <a:lnTo>
                    <a:pt x="3491177" y="9525"/>
                  </a:lnTo>
                  <a:lnTo>
                    <a:pt x="3543564" y="20637"/>
                  </a:lnTo>
                  <a:lnTo>
                    <a:pt x="3589602" y="36512"/>
                  </a:lnTo>
                  <a:lnTo>
                    <a:pt x="3630877" y="52387"/>
                  </a:lnTo>
                  <a:lnTo>
                    <a:pt x="3667389" y="68262"/>
                  </a:lnTo>
                  <a:lnTo>
                    <a:pt x="3705489" y="87312"/>
                  </a:lnTo>
                  <a:lnTo>
                    <a:pt x="3743589" y="106362"/>
                  </a:lnTo>
                  <a:lnTo>
                    <a:pt x="3780102" y="125412"/>
                  </a:lnTo>
                  <a:lnTo>
                    <a:pt x="3821377" y="141287"/>
                  </a:lnTo>
                  <a:lnTo>
                    <a:pt x="3867414" y="155575"/>
                  </a:lnTo>
                  <a:lnTo>
                    <a:pt x="3919802" y="166687"/>
                  </a:lnTo>
                  <a:lnTo>
                    <a:pt x="3980127" y="174625"/>
                  </a:lnTo>
                  <a:lnTo>
                    <a:pt x="4048389" y="176212"/>
                  </a:lnTo>
                  <a:lnTo>
                    <a:pt x="4116652" y="174625"/>
                  </a:lnTo>
                  <a:lnTo>
                    <a:pt x="4176977" y="166687"/>
                  </a:lnTo>
                  <a:lnTo>
                    <a:pt x="4229364" y="155575"/>
                  </a:lnTo>
                  <a:lnTo>
                    <a:pt x="4275402" y="141287"/>
                  </a:lnTo>
                  <a:lnTo>
                    <a:pt x="4316677" y="125412"/>
                  </a:lnTo>
                  <a:lnTo>
                    <a:pt x="4353189" y="106362"/>
                  </a:lnTo>
                  <a:lnTo>
                    <a:pt x="4429389" y="68262"/>
                  </a:lnTo>
                  <a:lnTo>
                    <a:pt x="4465902" y="52387"/>
                  </a:lnTo>
                  <a:lnTo>
                    <a:pt x="4507177" y="36512"/>
                  </a:lnTo>
                  <a:lnTo>
                    <a:pt x="4553215" y="20637"/>
                  </a:lnTo>
                  <a:lnTo>
                    <a:pt x="4605602" y="9525"/>
                  </a:lnTo>
                  <a:lnTo>
                    <a:pt x="4665928" y="3175"/>
                  </a:lnTo>
                  <a:lnTo>
                    <a:pt x="4734189" y="0"/>
                  </a:lnTo>
                  <a:lnTo>
                    <a:pt x="4802453" y="3175"/>
                  </a:lnTo>
                  <a:lnTo>
                    <a:pt x="4862777" y="9525"/>
                  </a:lnTo>
                  <a:lnTo>
                    <a:pt x="4915165" y="20637"/>
                  </a:lnTo>
                  <a:lnTo>
                    <a:pt x="4961201" y="36512"/>
                  </a:lnTo>
                  <a:lnTo>
                    <a:pt x="5002477" y="52387"/>
                  </a:lnTo>
                  <a:lnTo>
                    <a:pt x="5038989" y="68262"/>
                  </a:lnTo>
                  <a:lnTo>
                    <a:pt x="5077090" y="87312"/>
                  </a:lnTo>
                  <a:lnTo>
                    <a:pt x="5115189" y="106362"/>
                  </a:lnTo>
                  <a:lnTo>
                    <a:pt x="5151701" y="125412"/>
                  </a:lnTo>
                  <a:lnTo>
                    <a:pt x="5192977" y="141287"/>
                  </a:lnTo>
                  <a:lnTo>
                    <a:pt x="5239014" y="155575"/>
                  </a:lnTo>
                  <a:lnTo>
                    <a:pt x="5291401" y="166687"/>
                  </a:lnTo>
                  <a:lnTo>
                    <a:pt x="5351727" y="174625"/>
                  </a:lnTo>
                  <a:lnTo>
                    <a:pt x="5410199" y="175985"/>
                  </a:lnTo>
                  <a:lnTo>
                    <a:pt x="5468671" y="174625"/>
                  </a:lnTo>
                  <a:lnTo>
                    <a:pt x="5528996" y="166687"/>
                  </a:lnTo>
                  <a:lnTo>
                    <a:pt x="5581383" y="155575"/>
                  </a:lnTo>
                  <a:lnTo>
                    <a:pt x="5627421" y="141287"/>
                  </a:lnTo>
                  <a:lnTo>
                    <a:pt x="5668696" y="125412"/>
                  </a:lnTo>
                  <a:lnTo>
                    <a:pt x="5705209" y="106362"/>
                  </a:lnTo>
                  <a:lnTo>
                    <a:pt x="5743308" y="87312"/>
                  </a:lnTo>
                  <a:lnTo>
                    <a:pt x="5781408" y="68262"/>
                  </a:lnTo>
                  <a:lnTo>
                    <a:pt x="5817921" y="52387"/>
                  </a:lnTo>
                  <a:lnTo>
                    <a:pt x="5859196" y="36512"/>
                  </a:lnTo>
                  <a:lnTo>
                    <a:pt x="5905234" y="20637"/>
                  </a:lnTo>
                  <a:lnTo>
                    <a:pt x="5957621" y="9525"/>
                  </a:lnTo>
                  <a:lnTo>
                    <a:pt x="6017947" y="3175"/>
                  </a:lnTo>
                  <a:lnTo>
                    <a:pt x="6086209" y="0"/>
                  </a:lnTo>
                  <a:lnTo>
                    <a:pt x="6095999" y="455"/>
                  </a:lnTo>
                  <a:lnTo>
                    <a:pt x="6105789" y="0"/>
                  </a:lnTo>
                  <a:lnTo>
                    <a:pt x="6174052" y="3175"/>
                  </a:lnTo>
                  <a:lnTo>
                    <a:pt x="6234377" y="9525"/>
                  </a:lnTo>
                  <a:lnTo>
                    <a:pt x="6286764" y="20637"/>
                  </a:lnTo>
                  <a:lnTo>
                    <a:pt x="6332802" y="36512"/>
                  </a:lnTo>
                  <a:lnTo>
                    <a:pt x="6374077" y="52387"/>
                  </a:lnTo>
                  <a:lnTo>
                    <a:pt x="6410589" y="68262"/>
                  </a:lnTo>
                  <a:lnTo>
                    <a:pt x="6448689" y="87312"/>
                  </a:lnTo>
                  <a:lnTo>
                    <a:pt x="6486789" y="106362"/>
                  </a:lnTo>
                  <a:lnTo>
                    <a:pt x="6523302" y="125412"/>
                  </a:lnTo>
                  <a:lnTo>
                    <a:pt x="6564577" y="141287"/>
                  </a:lnTo>
                  <a:lnTo>
                    <a:pt x="6610614" y="155575"/>
                  </a:lnTo>
                  <a:lnTo>
                    <a:pt x="6663002" y="166687"/>
                  </a:lnTo>
                  <a:lnTo>
                    <a:pt x="6723327" y="174625"/>
                  </a:lnTo>
                  <a:lnTo>
                    <a:pt x="6781799" y="175985"/>
                  </a:lnTo>
                  <a:lnTo>
                    <a:pt x="6840271" y="174625"/>
                  </a:lnTo>
                  <a:lnTo>
                    <a:pt x="6900596" y="166687"/>
                  </a:lnTo>
                  <a:lnTo>
                    <a:pt x="6952983" y="155575"/>
                  </a:lnTo>
                  <a:lnTo>
                    <a:pt x="6999021" y="141287"/>
                  </a:lnTo>
                  <a:lnTo>
                    <a:pt x="7040296" y="125412"/>
                  </a:lnTo>
                  <a:lnTo>
                    <a:pt x="7076808" y="106362"/>
                  </a:lnTo>
                  <a:lnTo>
                    <a:pt x="7114908" y="87312"/>
                  </a:lnTo>
                  <a:lnTo>
                    <a:pt x="7153008" y="68262"/>
                  </a:lnTo>
                  <a:lnTo>
                    <a:pt x="7189521" y="52387"/>
                  </a:lnTo>
                  <a:lnTo>
                    <a:pt x="7230796" y="36512"/>
                  </a:lnTo>
                  <a:lnTo>
                    <a:pt x="7276833" y="20637"/>
                  </a:lnTo>
                  <a:lnTo>
                    <a:pt x="7329221" y="9525"/>
                  </a:lnTo>
                  <a:lnTo>
                    <a:pt x="7389546" y="3175"/>
                  </a:lnTo>
                  <a:lnTo>
                    <a:pt x="7457808" y="0"/>
                  </a:lnTo>
                  <a:lnTo>
                    <a:pt x="7526071" y="3175"/>
                  </a:lnTo>
                  <a:lnTo>
                    <a:pt x="7586396" y="9525"/>
                  </a:lnTo>
                  <a:lnTo>
                    <a:pt x="7638783" y="20637"/>
                  </a:lnTo>
                  <a:lnTo>
                    <a:pt x="7684821" y="36512"/>
                  </a:lnTo>
                  <a:lnTo>
                    <a:pt x="7726096" y="52387"/>
                  </a:lnTo>
                  <a:lnTo>
                    <a:pt x="7762608" y="68262"/>
                  </a:lnTo>
                  <a:lnTo>
                    <a:pt x="7800708" y="87312"/>
                  </a:lnTo>
                  <a:lnTo>
                    <a:pt x="7838808" y="106362"/>
                  </a:lnTo>
                  <a:lnTo>
                    <a:pt x="7875321" y="125412"/>
                  </a:lnTo>
                  <a:lnTo>
                    <a:pt x="7916596" y="141287"/>
                  </a:lnTo>
                  <a:lnTo>
                    <a:pt x="7962633" y="155575"/>
                  </a:lnTo>
                  <a:lnTo>
                    <a:pt x="8015021" y="166687"/>
                  </a:lnTo>
                  <a:lnTo>
                    <a:pt x="8075346" y="174625"/>
                  </a:lnTo>
                  <a:lnTo>
                    <a:pt x="8143608" y="176212"/>
                  </a:lnTo>
                  <a:lnTo>
                    <a:pt x="8211871" y="174625"/>
                  </a:lnTo>
                  <a:lnTo>
                    <a:pt x="8272196" y="166687"/>
                  </a:lnTo>
                  <a:lnTo>
                    <a:pt x="8324583" y="155575"/>
                  </a:lnTo>
                  <a:lnTo>
                    <a:pt x="8370621" y="141287"/>
                  </a:lnTo>
                  <a:lnTo>
                    <a:pt x="8411896" y="125412"/>
                  </a:lnTo>
                  <a:lnTo>
                    <a:pt x="8448408" y="106362"/>
                  </a:lnTo>
                  <a:lnTo>
                    <a:pt x="8486508" y="87312"/>
                  </a:lnTo>
                  <a:lnTo>
                    <a:pt x="8524608" y="68262"/>
                  </a:lnTo>
                  <a:lnTo>
                    <a:pt x="8561120" y="52387"/>
                  </a:lnTo>
                  <a:lnTo>
                    <a:pt x="8602396" y="36512"/>
                  </a:lnTo>
                  <a:lnTo>
                    <a:pt x="8648432" y="20637"/>
                  </a:lnTo>
                  <a:lnTo>
                    <a:pt x="8700820" y="9525"/>
                  </a:lnTo>
                  <a:lnTo>
                    <a:pt x="8761146" y="3175"/>
                  </a:lnTo>
                  <a:lnTo>
                    <a:pt x="8827820" y="0"/>
                  </a:lnTo>
                  <a:lnTo>
                    <a:pt x="8897670" y="3175"/>
                  </a:lnTo>
                  <a:lnTo>
                    <a:pt x="8957996" y="9525"/>
                  </a:lnTo>
                  <a:lnTo>
                    <a:pt x="9010382" y="20637"/>
                  </a:lnTo>
                  <a:lnTo>
                    <a:pt x="9056420" y="36512"/>
                  </a:lnTo>
                  <a:lnTo>
                    <a:pt x="9097696" y="52387"/>
                  </a:lnTo>
                  <a:lnTo>
                    <a:pt x="9134208" y="68262"/>
                  </a:lnTo>
                  <a:lnTo>
                    <a:pt x="9172308" y="87312"/>
                  </a:lnTo>
                  <a:lnTo>
                    <a:pt x="9210408" y="106362"/>
                  </a:lnTo>
                  <a:lnTo>
                    <a:pt x="9246920" y="125412"/>
                  </a:lnTo>
                  <a:lnTo>
                    <a:pt x="9288196" y="141287"/>
                  </a:lnTo>
                  <a:lnTo>
                    <a:pt x="9334232" y="155575"/>
                  </a:lnTo>
                  <a:lnTo>
                    <a:pt x="9386620" y="166687"/>
                  </a:lnTo>
                  <a:lnTo>
                    <a:pt x="9446946" y="174625"/>
                  </a:lnTo>
                  <a:lnTo>
                    <a:pt x="9515208" y="176212"/>
                  </a:lnTo>
                  <a:lnTo>
                    <a:pt x="9583470" y="174625"/>
                  </a:lnTo>
                  <a:lnTo>
                    <a:pt x="9643796" y="166687"/>
                  </a:lnTo>
                  <a:lnTo>
                    <a:pt x="9696182" y="155575"/>
                  </a:lnTo>
                  <a:lnTo>
                    <a:pt x="9742220" y="141287"/>
                  </a:lnTo>
                  <a:lnTo>
                    <a:pt x="9783496" y="125412"/>
                  </a:lnTo>
                  <a:lnTo>
                    <a:pt x="9820008" y="106362"/>
                  </a:lnTo>
                  <a:lnTo>
                    <a:pt x="9896208" y="68262"/>
                  </a:lnTo>
                  <a:lnTo>
                    <a:pt x="9932720" y="52387"/>
                  </a:lnTo>
                  <a:lnTo>
                    <a:pt x="9973996" y="36512"/>
                  </a:lnTo>
                  <a:lnTo>
                    <a:pt x="10020032" y="20637"/>
                  </a:lnTo>
                  <a:lnTo>
                    <a:pt x="10072420" y="9525"/>
                  </a:lnTo>
                  <a:lnTo>
                    <a:pt x="10132746" y="3175"/>
                  </a:lnTo>
                  <a:lnTo>
                    <a:pt x="10201008" y="0"/>
                  </a:lnTo>
                  <a:lnTo>
                    <a:pt x="10269270" y="3175"/>
                  </a:lnTo>
                  <a:lnTo>
                    <a:pt x="10329596" y="9525"/>
                  </a:lnTo>
                  <a:lnTo>
                    <a:pt x="10381982" y="20637"/>
                  </a:lnTo>
                  <a:lnTo>
                    <a:pt x="10428020" y="36512"/>
                  </a:lnTo>
                  <a:lnTo>
                    <a:pt x="10469296" y="52387"/>
                  </a:lnTo>
                  <a:lnTo>
                    <a:pt x="10505808" y="68262"/>
                  </a:lnTo>
                  <a:lnTo>
                    <a:pt x="10543908" y="87312"/>
                  </a:lnTo>
                  <a:lnTo>
                    <a:pt x="10582008" y="106362"/>
                  </a:lnTo>
                  <a:lnTo>
                    <a:pt x="10618520" y="125412"/>
                  </a:lnTo>
                  <a:lnTo>
                    <a:pt x="10659796" y="141287"/>
                  </a:lnTo>
                  <a:lnTo>
                    <a:pt x="10705832" y="155575"/>
                  </a:lnTo>
                  <a:lnTo>
                    <a:pt x="10758220" y="166687"/>
                  </a:lnTo>
                  <a:lnTo>
                    <a:pt x="10818546" y="174625"/>
                  </a:lnTo>
                  <a:lnTo>
                    <a:pt x="10886808" y="176212"/>
                  </a:lnTo>
                  <a:lnTo>
                    <a:pt x="10955070" y="174625"/>
                  </a:lnTo>
                  <a:lnTo>
                    <a:pt x="11015396" y="166687"/>
                  </a:lnTo>
                  <a:lnTo>
                    <a:pt x="11067782" y="155575"/>
                  </a:lnTo>
                  <a:lnTo>
                    <a:pt x="11113820" y="141287"/>
                  </a:lnTo>
                  <a:lnTo>
                    <a:pt x="11155096" y="125412"/>
                  </a:lnTo>
                  <a:lnTo>
                    <a:pt x="11191608" y="106362"/>
                  </a:lnTo>
                  <a:lnTo>
                    <a:pt x="11229708" y="87312"/>
                  </a:lnTo>
                  <a:lnTo>
                    <a:pt x="11267808" y="68262"/>
                  </a:lnTo>
                  <a:lnTo>
                    <a:pt x="11304320" y="52387"/>
                  </a:lnTo>
                  <a:lnTo>
                    <a:pt x="11345596" y="36512"/>
                  </a:lnTo>
                  <a:lnTo>
                    <a:pt x="11391632" y="20637"/>
                  </a:lnTo>
                  <a:lnTo>
                    <a:pt x="11444020" y="9525"/>
                  </a:lnTo>
                  <a:lnTo>
                    <a:pt x="11504346" y="3175"/>
                  </a:lnTo>
                  <a:lnTo>
                    <a:pt x="11572608" y="0"/>
                  </a:lnTo>
                  <a:lnTo>
                    <a:pt x="11640870" y="3175"/>
                  </a:lnTo>
                  <a:lnTo>
                    <a:pt x="11701196" y="9525"/>
                  </a:lnTo>
                  <a:lnTo>
                    <a:pt x="11753582" y="20637"/>
                  </a:lnTo>
                  <a:lnTo>
                    <a:pt x="11799620" y="36512"/>
                  </a:lnTo>
                  <a:lnTo>
                    <a:pt x="11840896" y="52387"/>
                  </a:lnTo>
                  <a:lnTo>
                    <a:pt x="11877408" y="68262"/>
                  </a:lnTo>
                  <a:lnTo>
                    <a:pt x="11915508" y="87312"/>
                  </a:lnTo>
                  <a:lnTo>
                    <a:pt x="11953608" y="106362"/>
                  </a:lnTo>
                  <a:lnTo>
                    <a:pt x="11990120" y="125412"/>
                  </a:lnTo>
                  <a:lnTo>
                    <a:pt x="12031396" y="141287"/>
                  </a:lnTo>
                  <a:lnTo>
                    <a:pt x="12077432" y="155575"/>
                  </a:lnTo>
                  <a:lnTo>
                    <a:pt x="12129820" y="166688"/>
                  </a:lnTo>
                  <a:lnTo>
                    <a:pt x="12190146" y="174625"/>
                  </a:lnTo>
                  <a:lnTo>
                    <a:pt x="12192000" y="174668"/>
                  </a:lnTo>
                  <a:lnTo>
                    <a:pt x="12192000" y="319046"/>
                  </a:lnTo>
                  <a:lnTo>
                    <a:pt x="12192000" y="319047"/>
                  </a:lnTo>
                  <a:lnTo>
                    <a:pt x="12192000" y="463425"/>
                  </a:lnTo>
                  <a:lnTo>
                    <a:pt x="12192000" y="885826"/>
                  </a:lnTo>
                  <a:lnTo>
                    <a:pt x="12192000" y="1030204"/>
                  </a:lnTo>
                  <a:lnTo>
                    <a:pt x="12192000" y="1030205"/>
                  </a:lnTo>
                  <a:lnTo>
                    <a:pt x="12192000" y="1174583"/>
                  </a:lnTo>
                  <a:lnTo>
                    <a:pt x="12192000" y="1698100"/>
                  </a:lnTo>
                  <a:lnTo>
                    <a:pt x="12192000" y="1787292"/>
                  </a:lnTo>
                  <a:lnTo>
                    <a:pt x="12192000" y="1931670"/>
                  </a:lnTo>
                  <a:lnTo>
                    <a:pt x="12192000" y="1931671"/>
                  </a:lnTo>
                  <a:lnTo>
                    <a:pt x="12192000" y="2076049"/>
                  </a:lnTo>
                  <a:lnTo>
                    <a:pt x="12192000" y="3012550"/>
                  </a:lnTo>
                  <a:lnTo>
                    <a:pt x="12191997" y="3012550"/>
                  </a:lnTo>
                  <a:lnTo>
                    <a:pt x="1" y="3012550"/>
                  </a:lnTo>
                  <a:lnTo>
                    <a:pt x="0" y="3012550"/>
                  </a:lnTo>
                  <a:lnTo>
                    <a:pt x="0" y="2076049"/>
                  </a:lnTo>
                  <a:lnTo>
                    <a:pt x="0" y="1931671"/>
                  </a:lnTo>
                  <a:lnTo>
                    <a:pt x="0" y="1931670"/>
                  </a:lnTo>
                  <a:lnTo>
                    <a:pt x="0" y="1787292"/>
                  </a:lnTo>
                  <a:lnTo>
                    <a:pt x="0" y="1698100"/>
                  </a:lnTo>
                  <a:lnTo>
                    <a:pt x="0" y="1174583"/>
                  </a:lnTo>
                  <a:lnTo>
                    <a:pt x="0" y="1030205"/>
                  </a:lnTo>
                  <a:lnTo>
                    <a:pt x="0" y="1030204"/>
                  </a:lnTo>
                  <a:lnTo>
                    <a:pt x="0" y="885826"/>
                  </a:lnTo>
                  <a:lnTo>
                    <a:pt x="0" y="463425"/>
                  </a:lnTo>
                  <a:lnTo>
                    <a:pt x="0" y="319047"/>
                  </a:lnTo>
                  <a:lnTo>
                    <a:pt x="0" y="319046"/>
                  </a:lnTo>
                  <a:lnTo>
                    <a:pt x="0" y="174668"/>
                  </a:lnTo>
                  <a:lnTo>
                    <a:pt x="1852" y="174625"/>
                  </a:lnTo>
                  <a:lnTo>
                    <a:pt x="62177" y="166687"/>
                  </a:lnTo>
                  <a:lnTo>
                    <a:pt x="114564" y="155575"/>
                  </a:lnTo>
                  <a:lnTo>
                    <a:pt x="160602" y="141287"/>
                  </a:lnTo>
                  <a:lnTo>
                    <a:pt x="201877" y="125412"/>
                  </a:lnTo>
                  <a:lnTo>
                    <a:pt x="238389" y="106362"/>
                  </a:lnTo>
                  <a:lnTo>
                    <a:pt x="276489" y="87312"/>
                  </a:lnTo>
                  <a:lnTo>
                    <a:pt x="314589" y="68262"/>
                  </a:lnTo>
                  <a:lnTo>
                    <a:pt x="351102" y="52387"/>
                  </a:lnTo>
                  <a:lnTo>
                    <a:pt x="392377" y="36512"/>
                  </a:lnTo>
                  <a:lnTo>
                    <a:pt x="438414" y="20637"/>
                  </a:lnTo>
                  <a:lnTo>
                    <a:pt x="490802" y="9525"/>
                  </a:lnTo>
                  <a:lnTo>
                    <a:pt x="551127" y="3175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  <a:defRPr/>
              </a:pPr>
              <a:endParaRPr lang="en-US" sz="1350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20F271-6F0D-4AC0-BB1D-F5C338165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193" y="3732698"/>
            <a:ext cx="6773613" cy="869400"/>
          </a:xfrm>
        </p:spPr>
        <p:txBody>
          <a:bodyPr vert="horz" lIns="68580" tIns="34290" rIns="68580" bIns="34290" rtlCol="0" anchor="b">
            <a:noAutofit/>
          </a:bodyPr>
          <a:lstStyle/>
          <a:p>
            <a:pPr algn="ctr"/>
            <a:r>
              <a:rPr lang="en-US" sz="4050" b="1" dirty="0">
                <a:solidFill>
                  <a:schemeClr val="bg1"/>
                </a:solidFill>
                <a:latin typeface="TheSans Swisscom Light (Body)"/>
              </a:rPr>
              <a:t>State of the Union</a:t>
            </a:r>
            <a:br>
              <a:rPr lang="en-US" sz="4050" dirty="0">
                <a:solidFill>
                  <a:schemeClr val="bg1"/>
                </a:solidFill>
                <a:latin typeface="TheSans Swisscom Light (Body)"/>
              </a:rPr>
            </a:br>
            <a:r>
              <a:rPr lang="en-US" sz="4050" dirty="0">
                <a:solidFill>
                  <a:schemeClr val="bg1"/>
                </a:solidFill>
                <a:latin typeface="TheSans Swisscom Light (Body)"/>
              </a:rPr>
              <a:t>From data </a:t>
            </a:r>
            <a:r>
              <a:rPr lang="en-US" sz="4050" dirty="0">
                <a:solidFill>
                  <a:srgbClr val="FF0000"/>
                </a:solidFill>
                <a:latin typeface="TheSans Swisscom Light (Body)"/>
              </a:rPr>
              <a:t>mess</a:t>
            </a:r>
            <a:r>
              <a:rPr lang="en-US" sz="4050" dirty="0">
                <a:solidFill>
                  <a:schemeClr val="bg1"/>
                </a:solidFill>
                <a:latin typeface="TheSans Swisscom Light (Body)"/>
              </a:rPr>
              <a:t> to data </a:t>
            </a:r>
            <a:r>
              <a:rPr lang="en-US" sz="4050" dirty="0">
                <a:solidFill>
                  <a:srgbClr val="00B050"/>
                </a:solidFill>
                <a:latin typeface="TheSans Swisscom Light (Body)"/>
              </a:rPr>
              <a:t>mesh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7EC8873-A163-423C-B393-C442A3AA8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04" y="149063"/>
            <a:ext cx="8177390" cy="1942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24541C-501F-3A59-BCE1-7C3DB7901806}"/>
              </a:ext>
            </a:extLst>
          </p:cNvPr>
          <p:cNvSpPr txBox="1"/>
          <p:nvPr/>
        </p:nvSpPr>
        <p:spPr>
          <a:xfrm>
            <a:off x="551172" y="2063063"/>
            <a:ext cx="81773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TheSans Swisscom Light (Body)"/>
                <a:ea typeface="+mn-ea"/>
                <a:cs typeface="+mn-cs"/>
              </a:rPr>
              <a:t>Today, subscribing to a YANG datastore, publishing a YANG modeled notifications message from the network and viewing the data in a time series database, </a:t>
            </a:r>
            <a:r>
              <a:rPr lang="en-US" sz="1350" b="1" kern="1200" dirty="0">
                <a:solidFill>
                  <a:srgbClr val="FF0000"/>
                </a:solidFill>
                <a:latin typeface="TheSans Swisscom Light (Body)"/>
                <a:ea typeface="+mn-ea"/>
                <a:cs typeface="+mn-cs"/>
              </a:rPr>
              <a:t>manual labor is needed to perform data transformation </a:t>
            </a:r>
            <a:r>
              <a:rPr lang="en-US" sz="1350" kern="1200" dirty="0">
                <a:solidFill>
                  <a:prstClr val="black"/>
                </a:solidFill>
                <a:latin typeface="TheSans Swisscom Light (Body)"/>
                <a:ea typeface="+mn-ea"/>
                <a:cs typeface="+mn-cs"/>
              </a:rPr>
              <a:t>to make a message broker and its data processing components with YANG notifications interoperable.</a:t>
            </a:r>
          </a:p>
        </p:txBody>
      </p:sp>
    </p:spTree>
    <p:extLst>
      <p:ext uri="{BB962C8B-B14F-4D97-AF65-F5344CB8AC3E}">
        <p14:creationId xmlns:p14="http://schemas.microsoft.com/office/powerpoint/2010/main" val="428922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44"/>
          <p:cNvSpPr txBox="1">
            <a:spLocks noGrp="1"/>
          </p:cNvSpPr>
          <p:nvPr>
            <p:ph type="title"/>
          </p:nvPr>
        </p:nvSpPr>
        <p:spPr>
          <a:xfrm>
            <a:off x="546099" y="205978"/>
            <a:ext cx="771944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800" dirty="0"/>
              <a:t>Hackathon Plan, Software and Website</a:t>
            </a:r>
            <a:endParaRPr sz="3800" dirty="0"/>
          </a:p>
        </p:txBody>
      </p:sp>
      <p:sp>
        <p:nvSpPr>
          <p:cNvPr id="1515" name="Google Shape;1515;p44"/>
          <p:cNvSpPr txBox="1">
            <a:spLocks noGrp="1"/>
          </p:cNvSpPr>
          <p:nvPr>
            <p:ph type="body" idx="1"/>
          </p:nvPr>
        </p:nvSpPr>
        <p:spPr>
          <a:xfrm>
            <a:off x="546099" y="1073516"/>
            <a:ext cx="4940301" cy="1924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Subscription automation</a:t>
            </a:r>
            <a:endParaRPr lang="en-US" sz="1200" b="1" dirty="0"/>
          </a:p>
          <a:p>
            <a:pPr marL="473075" lvl="1" indent="-244475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en-US" sz="1200" dirty="0"/>
              <a:t>Discover YANG-Push systems and notifications capabilities and configure periodical and on-change subscriptions 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with netconf.</a:t>
            </a:r>
          </a:p>
          <a:p>
            <a:pPr marL="244929" lvl="0" indent="-228600" algn="l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Notification integration</a:t>
            </a:r>
          </a:p>
          <a:p>
            <a:pPr marL="457200" lvl="1" indent="-228600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Validate subscription state change and push-update and push-change-update notifications against schema with 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yanglint</a:t>
            </a:r>
            <a:endParaRPr lang="en-US" sz="1200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1" indent="-228600">
              <a:lnSpc>
                <a:spcPct val="90000"/>
              </a:lnSpc>
              <a:spcBef>
                <a:spcPts val="0"/>
              </a:spcBef>
              <a:buSzPts val="1200"/>
              <a:buFont typeface="Calibri"/>
              <a:buChar char="•"/>
            </a:pP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Validate 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draft-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ietf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nmop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-message-broker-telemetry-message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draft-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ietf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-</a:t>
            </a:r>
            <a:r>
              <a:rPr lang="en-US" sz="1200" dirty="0" err="1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nmop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-yang-message-broker-integration</a:t>
            </a:r>
            <a:r>
              <a:rPr lang="en-US" sz="12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integration</a:t>
            </a:r>
          </a:p>
          <a:p>
            <a:pPr marL="16329" lvl="0" indent="0" algn="l" rtl="0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Development Plan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1 – Basic Requirements (9)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2 – Scale and Secure (3)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MVP 3 – Optimizations (2)</a:t>
            </a:r>
            <a:endParaRPr dirty="0"/>
          </a:p>
          <a:p>
            <a:pPr marL="16329" lvl="0" indent="0" algn="l" rtl="0">
              <a:lnSpc>
                <a:spcPct val="90000"/>
              </a:lnSpc>
              <a:spcBef>
                <a:spcPts val="900"/>
              </a:spcBef>
              <a:spcAft>
                <a:spcPts val="60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Software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Cisco IOS XR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- 6WIND VSR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Publisher - Huawei </a:t>
            </a:r>
            <a:r>
              <a:rPr lang="de-CH" sz="1200" dirty="0">
                <a:latin typeface="Calibri"/>
                <a:ea typeface="Calibri"/>
                <a:cs typeface="Calibri"/>
                <a:sym typeface="Calibri"/>
              </a:rPr>
              <a:t>NE (Router)  and MA (OLT)</a:t>
            </a:r>
            <a:endParaRPr dirty="0"/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YANG-Push Receiver – Netgauze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244929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•"/>
            </a:pP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udp-notif dissector - Wireshark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C4F4D-B33D-1118-BAC0-63500FDC9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350" y="1073516"/>
            <a:ext cx="2666517" cy="2484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639EC6-CFEC-5C52-B9C7-BC997E33CB5C}"/>
              </a:ext>
            </a:extLst>
          </p:cNvPr>
          <p:cNvSpPr txBox="1"/>
          <p:nvPr/>
        </p:nvSpPr>
        <p:spPr>
          <a:xfrm>
            <a:off x="4428993" y="3707192"/>
            <a:ext cx="40288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hlinkClick r:id="rId6"/>
              </a:rPr>
              <a:t>https://www.network-analytics.org/yp/how-to-deploy.html</a:t>
            </a:r>
            <a:endParaRPr lang="de-CH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48DDB2-AD4A-DEAE-D5A3-D3BC5389479D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1CC267-4141-8946-2B25-FD5BC687F09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6" name="Google Shape;1523;p45">
            <a:extLst>
              <a:ext uri="{FF2B5EF4-FFF2-40B4-BE49-F238E27FC236}">
                <a16:creationId xmlns:a16="http://schemas.microsoft.com/office/drawing/2014/main" id="{8BF5BFF0-D54E-9B49-7B24-4B838033AC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en" sz="3400" dirty="0"/>
              <a:t>Hackathon – Repositories</a:t>
            </a:r>
            <a:endParaRPr sz="3400" dirty="0"/>
          </a:p>
        </p:txBody>
      </p:sp>
      <p:sp>
        <p:nvSpPr>
          <p:cNvPr id="1522" name="Google Shape;1522;p45"/>
          <p:cNvSpPr txBox="1">
            <a:spLocks noGrp="1"/>
          </p:cNvSpPr>
          <p:nvPr>
            <p:ph type="body" idx="1"/>
          </p:nvPr>
        </p:nvSpPr>
        <p:spPr>
          <a:xfrm>
            <a:off x="552872" y="1273208"/>
            <a:ext cx="3244837" cy="1642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6329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Test Result Repository</a:t>
            </a:r>
            <a:endParaRPr dirty="0"/>
          </a:p>
          <a:p>
            <a:pPr marL="302079" lvl="0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</a:pPr>
            <a:r>
              <a:rPr lang="en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https://github.com/network-analytics/ietf-network-analytics-document-status/tree/main/123/Hackathon</a:t>
            </a:r>
            <a:r>
              <a:rPr lang="en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Packet capture on the wire</a:t>
            </a:r>
            <a:endParaRPr dirty="0"/>
          </a:p>
          <a:p>
            <a:pPr marL="783771" lvl="1" indent="-32657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" sz="12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Netconf RPCs and YANG-Push JSON and CBOR encoded messages</a:t>
            </a:r>
          </a:p>
          <a:p>
            <a:pPr marL="16329" indent="0">
              <a:lnSpc>
                <a:spcPct val="90000"/>
              </a:lnSpc>
              <a:spcBef>
                <a:spcPts val="1200"/>
              </a:spcBef>
              <a:buSzPts val="1400"/>
              <a:buFont typeface="Arial"/>
              <a:buNone/>
            </a:pPr>
            <a:r>
              <a:rPr lang="en-US" sz="1400" b="1" dirty="0"/>
              <a:t>Test Tool Repository</a:t>
            </a:r>
            <a:endParaRPr lang="en-US" dirty="0"/>
          </a:p>
          <a:p>
            <a:pPr marL="302079" indent="-285750">
              <a:lnSpc>
                <a:spcPct val="90000"/>
              </a:lnSpc>
              <a:spcBef>
                <a:spcPts val="600"/>
              </a:spcBef>
              <a:buSzPts val="1200"/>
            </a:pPr>
            <a:r>
              <a:rPr lang="en-US" sz="1200" u="sng" dirty="0">
                <a:solidFill>
                  <a:schemeClr val="hlink"/>
                </a:solidFill>
              </a:rPr>
              <a:t>https://github.com/network-analytics/yp_test</a:t>
            </a:r>
            <a:r>
              <a:rPr lang="en-US" sz="1200" dirty="0"/>
              <a:t> </a:t>
            </a:r>
            <a:endParaRPr lang="en-US" dirty="0"/>
          </a:p>
          <a:p>
            <a:pPr marL="783771" lvl="1" indent="-32657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YANG-Push Test Automation Tool </a:t>
            </a:r>
          </a:p>
          <a:p>
            <a:pPr marL="783771" lvl="1" indent="-326571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Vendor deviations configuration</a:t>
            </a:r>
          </a:p>
          <a:p>
            <a:pPr marL="16329" indent="0">
              <a:lnSpc>
                <a:spcPct val="90000"/>
              </a:lnSpc>
              <a:spcBef>
                <a:spcPts val="1200"/>
              </a:spcBef>
              <a:buSzPts val="1400"/>
              <a:buFont typeface="Arial"/>
              <a:buNone/>
            </a:pPr>
            <a:r>
              <a:rPr lang="en-US" sz="1400" b="1" dirty="0"/>
              <a:t>Apache Kafka Integration</a:t>
            </a:r>
            <a:endParaRPr lang="en-US" dirty="0"/>
          </a:p>
          <a:p>
            <a:pPr marL="302079" indent="-285750">
              <a:lnSpc>
                <a:spcPct val="90000"/>
              </a:lnSpc>
              <a:spcBef>
                <a:spcPts val="600"/>
              </a:spcBef>
              <a:buSzPts val="1200"/>
            </a:pPr>
            <a:r>
              <a:rPr lang="en-US" sz="1200" u="sng" dirty="0">
                <a:solidFill>
                  <a:schemeClr val="hlink"/>
                </a:solidFill>
                <a:hlinkClick r:id="rId4"/>
              </a:rPr>
              <a:t>https://github.com/network-analytics/yang-kafka-integration</a:t>
            </a:r>
            <a:endParaRPr lang="en-US" sz="1200" u="sng" dirty="0">
              <a:solidFill>
                <a:schemeClr val="hlink"/>
              </a:solidFill>
            </a:endParaRPr>
          </a:p>
          <a:p>
            <a:pPr marL="783771" lvl="1" indent="-326571">
              <a:lnSpc>
                <a:spcPct val="90000"/>
              </a:lnSpc>
              <a:spcBef>
                <a:spcPts val="60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 Serializer</a:t>
            </a:r>
          </a:p>
          <a:p>
            <a:pPr marL="783771" lvl="1" indent="-326571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ts val="1200"/>
              <a:buFont typeface="Noto Sans Symbols"/>
              <a:buChar char="⮚"/>
            </a:pPr>
            <a:r>
              <a:rPr lang="en-US" sz="1200" dirty="0">
                <a:solidFill>
                  <a:srgbClr val="FF0000"/>
                </a:solidFill>
              </a:rPr>
              <a:t>YANG Schema Registry  Plugin</a:t>
            </a:r>
            <a:endParaRPr lang="en-US" dirty="0"/>
          </a:p>
          <a:p>
            <a:pPr marL="783771" lvl="1" indent="-326571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Noto Sans Symbols"/>
              <a:buChar char="⮚"/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2B6FE5-731F-89A4-5001-7B70CD7E5E7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720E-AF9B-BE1A-05C7-8B9B190C01D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8" name="Google Shape;1523;p45">
            <a:extLst>
              <a:ext uri="{FF2B5EF4-FFF2-40B4-BE49-F238E27FC236}">
                <a16:creationId xmlns:a16="http://schemas.microsoft.com/office/drawing/2014/main" id="{2D983028-030F-7FAC-361F-2F3CEBD4DF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5C46A1-690C-02FF-22A2-22A060E92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288" y="2828031"/>
            <a:ext cx="3051200" cy="2080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A781BC-6148-BC9F-126D-7611F7733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5442" y="2398393"/>
            <a:ext cx="2529358" cy="2191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BDE251-D9CC-056B-3925-69276F1BBA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4400" y="1163542"/>
            <a:ext cx="4190400" cy="11345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2B6FE5-731F-89A4-5001-7B70CD7E5E7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6720E-AF9B-BE1A-05C7-8B9B190C01D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9" name="Google Shape;1529;p46">
            <a:extLst>
              <a:ext uri="{FF2B5EF4-FFF2-40B4-BE49-F238E27FC236}">
                <a16:creationId xmlns:a16="http://schemas.microsoft.com/office/drawing/2014/main" id="{A24BD4EE-319E-99D8-8524-268A6B1E71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8651" y="1401437"/>
            <a:ext cx="3943350" cy="2967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Subscription to YANG Notifications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3"/>
              </a:rPr>
              <a:t>RFC 8639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Subscription to YANG Notifications for Datastore Updates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4"/>
              </a:rPr>
              <a:t>RFC 8641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UDP-based Transport for Configured Subscriptions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5"/>
              </a:rPr>
              <a:t>draft-ietf-netconf-udp-notif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Subscription to Distributed Notifications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6"/>
              </a:rPr>
              <a:t>draft-ietf-netconf-distributed-notif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100" dirty="0"/>
              <a:t>Extensible YANG Model for YANG-Push Notifications</a:t>
            </a:r>
            <a:br>
              <a:rPr lang="en" sz="1100" dirty="0"/>
            </a:br>
            <a:r>
              <a:rPr lang="de-CH" sz="1100" u="sng" dirty="0">
                <a:solidFill>
                  <a:schemeClr val="hlink"/>
                </a:solidFill>
                <a:hlinkClick r:id="rId7"/>
              </a:rPr>
              <a:t>draft-</a:t>
            </a:r>
            <a:r>
              <a:rPr lang="de-CH" sz="1100" u="sng" dirty="0" err="1">
                <a:solidFill>
                  <a:schemeClr val="hlink"/>
                </a:solidFill>
                <a:hlinkClick r:id="rId7"/>
              </a:rPr>
              <a:t>ietf</a:t>
            </a:r>
            <a:r>
              <a:rPr lang="de-CH" sz="1100" u="sng" dirty="0">
                <a:solidFill>
                  <a:schemeClr val="hlink"/>
                </a:solidFill>
                <a:hlinkClick r:id="rId7"/>
              </a:rPr>
              <a:t>-netconf-</a:t>
            </a:r>
            <a:r>
              <a:rPr lang="de-CH" sz="1100" u="sng" dirty="0" err="1">
                <a:solidFill>
                  <a:schemeClr val="hlink"/>
                </a:solidFill>
                <a:hlinkClick r:id="rId7"/>
              </a:rPr>
              <a:t>notif</a:t>
            </a:r>
            <a:r>
              <a:rPr lang="de-CH" sz="1100" u="sng" dirty="0">
                <a:solidFill>
                  <a:schemeClr val="hlink"/>
                </a:solidFill>
                <a:hlinkClick r:id="rId7"/>
              </a:rPr>
              <a:t>-</a:t>
            </a:r>
            <a:r>
              <a:rPr lang="de-CH" sz="1100" u="sng" dirty="0" err="1">
                <a:solidFill>
                  <a:schemeClr val="hlink"/>
                </a:solidFill>
                <a:hlinkClick r:id="rId7"/>
              </a:rPr>
              <a:t>envelope</a:t>
            </a:r>
            <a:endParaRPr lang="de-CH" sz="1100" u="sng" dirty="0">
              <a:solidFill>
                <a:schemeClr val="hlink"/>
              </a:solidFill>
            </a:endParaRPr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Support of Versioning in YANG Notifications Subscription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8"/>
              </a:rPr>
              <a:t>draft-ietf-netconf-yang-notifications-versioning</a:t>
            </a:r>
            <a:endParaRPr lang="de-CH"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100" dirty="0"/>
              <a:t>YANG Modules Describing Capabilities for Systems and </a:t>
            </a:r>
            <a:br>
              <a:rPr lang="en-US" sz="1100" dirty="0"/>
            </a:br>
            <a:r>
              <a:rPr lang="en-US" sz="1100" dirty="0"/>
              <a:t>Datastore Update Notifications</a:t>
            </a:r>
            <a:br>
              <a:rPr lang="en-US" sz="1100" dirty="0"/>
            </a:br>
            <a:r>
              <a:rPr lang="en-US" sz="1100" dirty="0">
                <a:hlinkClick r:id="rId9"/>
              </a:rPr>
              <a:t>RFC 9196</a:t>
            </a:r>
            <a:endParaRPr lang="en-US"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100" dirty="0"/>
              <a:t>YANG Notification Transport Capabilities</a:t>
            </a:r>
            <a:br>
              <a:rPr lang="en-US" sz="1100" dirty="0"/>
            </a:br>
            <a:r>
              <a:rPr lang="en-US" sz="1100" dirty="0">
                <a:hlinkClick r:id="rId10"/>
              </a:rPr>
              <a:t>draft-</a:t>
            </a:r>
            <a:r>
              <a:rPr lang="en-US" sz="1100" dirty="0" err="1">
                <a:hlinkClick r:id="rId10"/>
              </a:rPr>
              <a:t>ietf</a:t>
            </a:r>
            <a:r>
              <a:rPr lang="en-US" sz="1100" dirty="0">
                <a:hlinkClick r:id="rId10"/>
              </a:rPr>
              <a:t>-netconf-</a:t>
            </a:r>
            <a:r>
              <a:rPr lang="en-US" sz="1100" dirty="0" err="1">
                <a:hlinkClick r:id="rId10"/>
              </a:rPr>
              <a:t>yp</a:t>
            </a:r>
            <a:r>
              <a:rPr lang="en-US" sz="1100" dirty="0">
                <a:hlinkClick r:id="rId10"/>
              </a:rPr>
              <a:t>-transport-capabilities</a:t>
            </a:r>
            <a:endParaRPr lang="en-US"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YANG Library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11"/>
              </a:rPr>
              <a:t>RFC 8525</a:t>
            </a:r>
            <a:endParaRPr sz="1100" dirty="0"/>
          </a:p>
          <a:p>
            <a:pPr marL="1714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100" dirty="0"/>
              <a:t>Augmented-by Addition into the IETF-YANG-Library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  <a:hlinkClick r:id="rId12"/>
              </a:rPr>
              <a:t>draft-ietf-netconf-yang-library-augmentation</a:t>
            </a:r>
            <a:endParaRPr lang="en" sz="1100" u="sng" dirty="0">
              <a:solidFill>
                <a:schemeClr val="hlink"/>
              </a:solidFill>
            </a:endParaRPr>
          </a:p>
          <a:p>
            <a:pPr marL="171450" indent="-171450">
              <a:spcBef>
                <a:spcPts val="0"/>
              </a:spcBef>
              <a:buSzPts val="1200"/>
            </a:pPr>
            <a:r>
              <a:rPr lang="en-US" sz="1100" dirty="0"/>
              <a:t>Encoding of Data Modeled with YANG in the CBOR</a:t>
            </a:r>
            <a:br>
              <a:rPr lang="en" sz="1100" dirty="0"/>
            </a:br>
            <a:r>
              <a:rPr lang="en" sz="1100" u="sng" dirty="0">
                <a:solidFill>
                  <a:schemeClr val="hlink"/>
                </a:solidFill>
              </a:rPr>
              <a:t>RFC </a:t>
            </a:r>
            <a:r>
              <a:rPr lang="en" sz="1100" u="sng" dirty="0">
                <a:solidFill>
                  <a:schemeClr val="hlink"/>
                </a:solidFill>
                <a:hlinkClick r:id="rId13"/>
              </a:rPr>
              <a:t>9254</a:t>
            </a:r>
            <a:endParaRPr lang="en" sz="1100" u="sng" dirty="0">
              <a:solidFill>
                <a:schemeClr val="hlink"/>
              </a:solidFill>
            </a:endParaRPr>
          </a:p>
        </p:txBody>
      </p:sp>
      <p:sp>
        <p:nvSpPr>
          <p:cNvPr id="10" name="Google Shape;1531;p46">
            <a:extLst>
              <a:ext uri="{FF2B5EF4-FFF2-40B4-BE49-F238E27FC236}">
                <a16:creationId xmlns:a16="http://schemas.microsoft.com/office/drawing/2014/main" id="{64A11574-7DDA-89DF-5BD5-1D5AFE7CCC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4304913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" sz="2200" b="1" dirty="0"/>
              <a:t>An Architecture for YANG-Push </a:t>
            </a:r>
            <a:br>
              <a:rPr lang="en" sz="2200" b="1" dirty="0"/>
            </a:br>
            <a:r>
              <a:rPr lang="en" sz="2200" b="1" dirty="0"/>
              <a:t>to Message Broker Integration </a:t>
            </a:r>
            <a:br>
              <a:rPr lang="en" sz="2700" dirty="0"/>
            </a:br>
            <a:r>
              <a:rPr lang="de-CH" sz="1400" dirty="0">
                <a:solidFill>
                  <a:srgbClr val="AEABAB"/>
                </a:solidFill>
              </a:rPr>
              <a:t>draft-</a:t>
            </a:r>
            <a:r>
              <a:rPr lang="de-CH" sz="1400" dirty="0" err="1">
                <a:solidFill>
                  <a:srgbClr val="AEABAB"/>
                </a:solidFill>
              </a:rPr>
              <a:t>ietf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nmop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yang</a:t>
            </a:r>
            <a:r>
              <a:rPr lang="de-CH" sz="1400" dirty="0">
                <a:solidFill>
                  <a:srgbClr val="AEABAB"/>
                </a:solidFill>
              </a:rPr>
              <a:t>-message-broker-integration</a:t>
            </a:r>
            <a:br>
              <a:rPr lang="de-CH" sz="1400" dirty="0">
                <a:solidFill>
                  <a:srgbClr val="AEABAB"/>
                </a:solidFill>
              </a:rPr>
            </a:br>
            <a:r>
              <a:rPr lang="de-CH" sz="1400" dirty="0">
                <a:solidFill>
                  <a:srgbClr val="AEABAB"/>
                </a:solidFill>
              </a:rPr>
              <a:t>draft-</a:t>
            </a:r>
            <a:r>
              <a:rPr lang="de-CH" sz="1400" dirty="0" err="1">
                <a:solidFill>
                  <a:srgbClr val="AEABAB"/>
                </a:solidFill>
              </a:rPr>
              <a:t>ietf</a:t>
            </a:r>
            <a:r>
              <a:rPr lang="de-CH" sz="1400" dirty="0">
                <a:solidFill>
                  <a:srgbClr val="AEABAB"/>
                </a:solidFill>
              </a:rPr>
              <a:t>-</a:t>
            </a:r>
            <a:r>
              <a:rPr lang="de-CH" sz="1400" dirty="0" err="1">
                <a:solidFill>
                  <a:srgbClr val="AEABAB"/>
                </a:solidFill>
              </a:rPr>
              <a:t>nmop</a:t>
            </a:r>
            <a:r>
              <a:rPr lang="de-CH" sz="1400" dirty="0">
                <a:solidFill>
                  <a:srgbClr val="AEABAB"/>
                </a:solidFill>
              </a:rPr>
              <a:t>-message-broker-</a:t>
            </a:r>
            <a:r>
              <a:rPr lang="de-CH" sz="1400" dirty="0" err="1">
                <a:solidFill>
                  <a:srgbClr val="AEABAB"/>
                </a:solidFill>
              </a:rPr>
              <a:t>telemetry</a:t>
            </a:r>
            <a:r>
              <a:rPr lang="de-CH" sz="1400" dirty="0">
                <a:solidFill>
                  <a:srgbClr val="AEABAB"/>
                </a:solidFill>
              </a:rPr>
              <a:t>-message</a:t>
            </a:r>
            <a:endParaRPr sz="1400" dirty="0"/>
          </a:p>
        </p:txBody>
      </p:sp>
      <p:sp>
        <p:nvSpPr>
          <p:cNvPr id="11" name="Google Shape;1532;p46">
            <a:extLst>
              <a:ext uri="{FF2B5EF4-FFF2-40B4-BE49-F238E27FC236}">
                <a16:creationId xmlns:a16="http://schemas.microsoft.com/office/drawing/2014/main" id="{575B41E3-AAFA-DCEA-6665-0E3C0B3CA4D6}"/>
              </a:ext>
            </a:extLst>
          </p:cNvPr>
          <p:cNvSpPr txBox="1"/>
          <p:nvPr/>
        </p:nvSpPr>
        <p:spPr>
          <a:xfrm>
            <a:off x="4427454" y="162200"/>
            <a:ext cx="4304913" cy="4819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       Data Storage                    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^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(12)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Ingest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According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Schema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                Data Consumer                   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+------------------------------------------------------------+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^                                   ^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(10)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|  |                                   | (9)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Validate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Schema |  |                                 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Serialized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Message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Schema on Consumer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Message  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|      Broker   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^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                             | (8)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Serialize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(11)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Issue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| YANG-Push Message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|  |      Schema                     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annotated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Schema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v  |                  (6) Post         | ID on Producer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        Schema 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   YANG         | &lt;--------------- |  Data Collection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Schema Registry   | ---------------&gt; | YANG-Push Receiver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(7)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Issue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Schema ID        |  ^ (3)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Receive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YANG-Push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(4) Discover |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Schema |  | Start Message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Dependencies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|  |   ^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and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Obtain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|  |   | (5) Publish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Schemas |  |   | YANG-Push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Message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        |  |   |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endParaRPr lang="de-CH"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(1) Discover          |  |   | Subscriber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Notification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v  |   | ID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Capabilities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+--------------------+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Manage YANG-Push  | ---------------&gt; |   Network Node     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|   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Subscription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| ---------------&gt; | YANG-Push Publisher|</a:t>
            </a: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None/>
            </a:pP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+--------------------+ (2) </a:t>
            </a:r>
            <a:r>
              <a:rPr lang="de-CH" sz="700" b="0" i="0" u="none" strike="noStrike" cap="none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de-CH" sz="700" b="0" i="0" u="none" strike="noStrike" cap="none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+--------------------+</a:t>
            </a:r>
            <a:endParaRPr sz="7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1523;p45">
            <a:extLst>
              <a:ext uri="{FF2B5EF4-FFF2-40B4-BE49-F238E27FC236}">
                <a16:creationId xmlns:a16="http://schemas.microsoft.com/office/drawing/2014/main" id="{FBABCE45-8F6B-3984-B0EF-B4C86A7D51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6314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EF698-6A6D-3E7E-4626-70ABC348C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/>
              <a:t>Register new YANG schema - Payload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966045-DC6F-F963-57F9-4F2D9C667CDF}"/>
              </a:ext>
            </a:extLst>
          </p:cNvPr>
          <p:cNvSpPr txBox="1">
            <a:spLocks/>
          </p:cNvSpPr>
          <p:nvPr/>
        </p:nvSpPr>
        <p:spPr>
          <a:xfrm>
            <a:off x="628650" y="1369219"/>
            <a:ext cx="3754164" cy="97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same rest API as other formats such as AVRO, JSON, and </a:t>
            </a:r>
            <a:r>
              <a:rPr lang="en-US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ProtoBuf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used to register new YANG schemas.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AFCB7D-1F41-3E4F-6433-49CEB68AC1BF}"/>
              </a:ext>
            </a:extLst>
          </p:cNvPr>
          <p:cNvSpPr txBox="1"/>
          <p:nvPr/>
        </p:nvSpPr>
        <p:spPr>
          <a:xfrm>
            <a:off x="4572000" y="1394505"/>
            <a:ext cx="356661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 err="1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schemaType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"YANG"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"references"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[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"name"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"other-module-name"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"subject"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"registered subject name"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"version"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"registered version"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"schema"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"... yang schema text"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BA834-EAC9-4BFC-FAF7-5769E84AC551}"/>
              </a:ext>
            </a:extLst>
          </p:cNvPr>
          <p:cNvSpPr txBox="1"/>
          <p:nvPr/>
        </p:nvSpPr>
        <p:spPr>
          <a:xfrm>
            <a:off x="628650" y="3937597"/>
            <a:ext cx="4900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curl -X POST \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-H "Content-Type: application/vnd.schemaregistry.v1+json"  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-d @</a:t>
            </a:r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my-module-</a:t>
            </a:r>
            <a:r>
              <a:rPr lang="en-US" sz="12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request.json</a:t>
            </a:r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\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http://localhost:8081/subjects/</a:t>
            </a:r>
            <a:r>
              <a:rPr lang="en-US" sz="1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my-module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/versions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1A398-4087-3EA9-7133-7079B55579CA}"/>
              </a:ext>
            </a:extLst>
          </p:cNvPr>
          <p:cNvSpPr txBox="1"/>
          <p:nvPr/>
        </p:nvSpPr>
        <p:spPr>
          <a:xfrm>
            <a:off x="4572000" y="3518163"/>
            <a:ext cx="176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my-module-</a:t>
            </a:r>
            <a:r>
              <a:rPr lang="en-US" sz="12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request.json</a:t>
            </a:r>
            <a:endParaRPr lang="en-US" sz="1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58A6C-E13F-9F37-E439-B0AD3C00C8D3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0006E7-F092-B720-5234-15E7B3419DE4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16" name="Google Shape;1523;p45">
            <a:extLst>
              <a:ext uri="{FF2B5EF4-FFF2-40B4-BE49-F238E27FC236}">
                <a16:creationId xmlns:a16="http://schemas.microsoft.com/office/drawing/2014/main" id="{B2E24CF3-77C0-F3B3-44FA-2F83998FDF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6747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2797B-77FF-C750-DC97-4FC5AD878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06574-1010-61EF-85AB-7E39FBC5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/>
              <a:t>Retrieve new YANG schema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54BC54-AB85-7184-459D-ABCE8E75C5F7}"/>
              </a:ext>
            </a:extLst>
          </p:cNvPr>
          <p:cNvSpPr txBox="1">
            <a:spLocks/>
          </p:cNvSpPr>
          <p:nvPr/>
        </p:nvSpPr>
        <p:spPr>
          <a:xfrm>
            <a:off x="628649" y="1369219"/>
            <a:ext cx="7969441" cy="247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Retrieve all registered schemas</a:t>
            </a:r>
          </a:p>
          <a:p>
            <a:pPr marL="457200" lvl="1" indent="0">
              <a:buNone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curl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http://localhost:8081/subjects/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Retrieve all registered version of a given subject</a:t>
            </a:r>
          </a:p>
          <a:p>
            <a:pPr marL="457200" lvl="1" indent="0">
              <a:buNone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curl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http://localhost:8081/subjects/my-module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Retrieve a specific version of a schema registry</a:t>
            </a:r>
          </a:p>
          <a:p>
            <a:pPr marL="457200" lvl="1" indent="0">
              <a:buNone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curl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http://localhost:8081/subjects/my-module/versions/1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Retrieve a schema by ID</a:t>
            </a:r>
          </a:p>
          <a:p>
            <a:pPr marL="457200" lvl="1" indent="0">
              <a:buNone/>
            </a:pP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/>
              </a:rPr>
              <a:t>http://localhost:8081/schemas/ids/1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sz="1000" dirty="0"/>
          </a:p>
          <a:p>
            <a:pPr marL="742950" lvl="1" indent="-285750">
              <a:buFontTx/>
              <a:buChar char="-"/>
            </a:pP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9CAF0-EB48-CA79-22C0-6912878708B6}"/>
              </a:ext>
            </a:extLst>
          </p:cNvPr>
          <p:cNvSpPr txBox="1"/>
          <p:nvPr/>
        </p:nvSpPr>
        <p:spPr>
          <a:xfrm>
            <a:off x="5263486" y="1567377"/>
            <a:ext cx="356661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 err="1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schemaType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"YANG"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”subject"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"my-module"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"version"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”id"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  <a:endParaRPr lang="en-US" sz="1200" b="1" dirty="0">
              <a:solidFill>
                <a:srgbClr val="0451A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"references"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[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"name"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"other-module-name"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"subject"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"registered subject name"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"version"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"registered version"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],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"schema"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"... yang schema text"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76369-4005-E2D4-BC5E-CA8C4E1D12C0}"/>
              </a:ext>
            </a:extLst>
          </p:cNvPr>
          <p:cNvSpPr txBox="1"/>
          <p:nvPr/>
        </p:nvSpPr>
        <p:spPr>
          <a:xfrm>
            <a:off x="5263486" y="4278768"/>
            <a:ext cx="31454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 of getting schema from schema registry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7CBD24-FA94-E2B2-9117-6663253B71CC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AEB4B4-F6FD-3EAB-4C35-FF69045662B2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7" name="Google Shape;1523;p45">
            <a:extLst>
              <a:ext uri="{FF2B5EF4-FFF2-40B4-BE49-F238E27FC236}">
                <a16:creationId xmlns:a16="http://schemas.microsoft.com/office/drawing/2014/main" id="{B043DDDB-2DF7-24EF-71D0-38EBDE9EB6E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9740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26A3C-3DC2-43A6-0850-C0201CB43B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F91E-9379-F985-38A6-78991689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SzPts val="3800"/>
            </a:pPr>
            <a:r>
              <a:rPr lang="en-US" sz="3400" dirty="0"/>
              <a:t>Apache Kafka wire format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BB5D7D-08C4-7D3E-AB8C-4F031E4E441C}"/>
              </a:ext>
            </a:extLst>
          </p:cNvPr>
          <p:cNvSpPr txBox="1">
            <a:spLocks/>
          </p:cNvSpPr>
          <p:nvPr/>
        </p:nvSpPr>
        <p:spPr>
          <a:xfrm>
            <a:off x="628649" y="1369219"/>
            <a:ext cx="3496103" cy="247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 is encoded in native YANG format (</a:t>
            </a:r>
            <a:r>
              <a:rPr lang="en-US" sz="1400" dirty="0" err="1"/>
              <a:t>json</a:t>
            </a:r>
            <a:r>
              <a:rPr lang="en-US" sz="1400" dirty="0"/>
              <a:t>, </a:t>
            </a:r>
            <a:r>
              <a:rPr lang="en-US" sz="1400" dirty="0" err="1"/>
              <a:t>cbor</a:t>
            </a:r>
            <a:r>
              <a:rPr lang="en-US" sz="14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Schema ID is included in the header.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Content type is encoded in the header using the standard allocated in IANA (</a:t>
            </a:r>
            <a:r>
              <a:rPr lang="en-US" sz="1400" dirty="0">
                <a:hlinkClick r:id="rId2"/>
              </a:rPr>
              <a:t>RFC 8040</a:t>
            </a:r>
            <a:r>
              <a:rPr lang="en-US" sz="1400" dirty="0"/>
              <a:t> and </a:t>
            </a:r>
            <a:r>
              <a:rPr lang="en-US" sz="1400" dirty="0">
                <a:hlinkClick r:id="rId3"/>
              </a:rPr>
              <a:t>RFC 9254</a:t>
            </a:r>
            <a:r>
              <a:rPr lang="en-US" sz="1400" dirty="0"/>
              <a:t>)</a:t>
            </a:r>
          </a:p>
          <a:p>
            <a:pPr marL="285750" indent="-285750">
              <a:buFontTx/>
              <a:buChar char="-"/>
            </a:pPr>
            <a:endParaRPr lang="en-US" sz="1000" dirty="0"/>
          </a:p>
          <a:p>
            <a:pPr marL="742950" lvl="1" indent="-285750">
              <a:buFontTx/>
              <a:buChar char="-"/>
            </a:pP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4D1022-2550-A3FA-593D-4601740B51AD}"/>
              </a:ext>
            </a:extLst>
          </p:cNvPr>
          <p:cNvSpPr txBox="1"/>
          <p:nvPr/>
        </p:nvSpPr>
        <p:spPr>
          <a:xfrm>
            <a:off x="4572000" y="1511509"/>
            <a:ext cx="412475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{</a:t>
            </a:r>
          </a:p>
          <a:p>
            <a:r>
              <a:rPr lang="en-US" sz="1200" b="1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”headers"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[</a:t>
            </a:r>
          </a:p>
          <a:p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"schema-id": 1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// schema id registered </a:t>
            </a:r>
          </a:p>
          <a:p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"content-type": "application/</a:t>
            </a:r>
            <a:r>
              <a:rPr lang="en-US" sz="1200" dirty="0" err="1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yang-data+json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]</a:t>
            </a:r>
          </a:p>
          <a:p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"</a:t>
            </a:r>
            <a:r>
              <a:rPr lang="en-US" sz="1200" dirty="0" err="1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paylod</a:t>
            </a:r>
            <a:r>
              <a:rPr lang="en-US" sz="1200" dirty="0">
                <a:solidFill>
                  <a:srgbClr val="0451A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..</a:t>
            </a:r>
            <a:r>
              <a:rPr lang="en-US" sz="1200" dirty="0" err="1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json</a:t>
            </a:r>
            <a:r>
              <a:rPr lang="en-US" sz="1200" dirty="0">
                <a:solidFill>
                  <a:srgbClr val="A3151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encoded YANG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</a:t>
            </a:r>
          </a:p>
          <a:p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1AADF2-B8C4-FC7B-ABA7-8AA4A577904C}"/>
              </a:ext>
            </a:extLst>
          </p:cNvPr>
          <p:cNvSpPr txBox="1"/>
          <p:nvPr/>
        </p:nvSpPr>
        <p:spPr>
          <a:xfrm>
            <a:off x="4572000" y="2960252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Apache Kafka message value and headers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833DC6-BD38-CEFE-D0F0-03FF6444EBBC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BA854-6B76-0446-1D82-9B3E052CE717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9" name="Google Shape;1523;p45">
            <a:extLst>
              <a:ext uri="{FF2B5EF4-FFF2-40B4-BE49-F238E27FC236}">
                <a16:creationId xmlns:a16="http://schemas.microsoft.com/office/drawing/2014/main" id="{AFD76D37-9934-62C4-8FDC-C3D439B8C1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3903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fld>
            <a:endParaRPr sz="1650" b="0" i="0" u="none" strike="noStrike" cap="none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755777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>
              <a:buSzPts val="3800"/>
            </a:pPr>
            <a:r>
              <a:rPr lang="en" sz="3400" dirty="0">
                <a:latin typeface="Calibri"/>
                <a:ea typeface="Calibri"/>
                <a:cs typeface="Calibri"/>
                <a:sym typeface="Calibri"/>
              </a:rPr>
              <a:t>YANG-Push Test Setup</a:t>
            </a:r>
            <a:endParaRPr sz="3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9C73F-F277-F3DD-ED33-A919567698D8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E41FF-4E85-B0E5-1141-4E121626D56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pic>
        <p:nvPicPr>
          <p:cNvPr id="5" name="Grafik 1053">
            <a:extLst>
              <a:ext uri="{FF2B5EF4-FFF2-40B4-BE49-F238E27FC236}">
                <a16:creationId xmlns:a16="http://schemas.microsoft.com/office/drawing/2014/main" id="{87DD8759-DB86-2780-CDD1-E42ACF6F1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93" y="1757199"/>
            <a:ext cx="8281416" cy="2345845"/>
          </a:xfrm>
          <a:prstGeom prst="rect">
            <a:avLst/>
          </a:prstGeom>
        </p:spPr>
      </p:pic>
      <p:sp>
        <p:nvSpPr>
          <p:cNvPr id="6" name="Google Shape;1523;p45">
            <a:extLst>
              <a:ext uri="{FF2B5EF4-FFF2-40B4-BE49-F238E27FC236}">
                <a16:creationId xmlns:a16="http://schemas.microsoft.com/office/drawing/2014/main" id="{15B15AFF-6009-4B95-58BA-F6D3C7C804D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47"/>
          <p:cNvSpPr txBox="1">
            <a:spLocks noGrp="1"/>
          </p:cNvSpPr>
          <p:nvPr>
            <p:ph type="sldNum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Helvetica Neue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fld>
            <a:endParaRPr sz="1650" b="0" i="0" u="none" strike="noStrike" cap="none" dirty="0">
              <a:solidFill>
                <a:srgbClr val="88888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9" name="Google Shape;1539;p47"/>
          <p:cNvSpPr txBox="1"/>
          <p:nvPr/>
        </p:nvSpPr>
        <p:spPr>
          <a:xfrm>
            <a:off x="532487" y="325328"/>
            <a:ext cx="7557776" cy="857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 fontScale="85000" lnSpcReduction="10000"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alibri"/>
              <a:buNone/>
            </a:pP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YANG-Push Test Automation Tool – </a:t>
            </a:r>
            <a:r>
              <a:rPr lang="de-CH" sz="38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Usage</a:t>
            </a:r>
            <a:r>
              <a:rPr lang="de-CH" sz="3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F9C73F-F277-F3DD-ED33-A919567698D8}"/>
              </a:ext>
            </a:extLst>
          </p:cNvPr>
          <p:cNvSpPr/>
          <p:nvPr/>
        </p:nvSpPr>
        <p:spPr>
          <a:xfrm>
            <a:off x="8587819" y="0"/>
            <a:ext cx="556181" cy="51435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E41FF-4E85-B0E5-1141-4E121626D56A}"/>
              </a:ext>
            </a:extLst>
          </p:cNvPr>
          <p:cNvSpPr txBox="1"/>
          <p:nvPr/>
        </p:nvSpPr>
        <p:spPr>
          <a:xfrm rot="5400000">
            <a:off x="6563429" y="213005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NMOP &amp; NETCONF WG</a:t>
            </a:r>
            <a:endParaRPr lang="de-CH" sz="2800" dirty="0">
              <a:solidFill>
                <a:schemeClr val="bg1"/>
              </a:solidFill>
            </a:endParaRPr>
          </a:p>
        </p:txBody>
      </p:sp>
      <p:sp>
        <p:nvSpPr>
          <p:cNvPr id="8" name="Rechteck 3">
            <a:extLst>
              <a:ext uri="{FF2B5EF4-FFF2-40B4-BE49-F238E27FC236}">
                <a16:creationId xmlns:a16="http://schemas.microsoft.com/office/drawing/2014/main" id="{684D6A0A-F199-A5A0-D7D3-17B60A038D29}"/>
              </a:ext>
            </a:extLst>
          </p:cNvPr>
          <p:cNvSpPr/>
          <p:nvPr/>
        </p:nvSpPr>
        <p:spPr>
          <a:xfrm>
            <a:off x="633789" y="1072248"/>
            <a:ext cx="7835989" cy="38319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CH" sz="900" dirty="0">
                <a:latin typeface="Consolas" panose="020B0609020204030204" pitchFamily="49" charset="0"/>
              </a:rPr>
              <a:t>python3 main.py --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/</a:t>
            </a:r>
            <a:r>
              <a:rPr lang="de-CH" sz="900" dirty="0" err="1">
                <a:latin typeface="Consolas" panose="020B0609020204030204" pitchFamily="49" charset="0"/>
              </a:rPr>
              <a:t>yp_test_config.yml</a:t>
            </a:r>
            <a:r>
              <a:rPr lang="de-CH" sz="900" dirty="0">
                <a:latin typeface="Consolas" panose="020B0609020204030204" pitchFamily="49" charset="0"/>
              </a:rPr>
              <a:t> --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cisco_iosxr</a:t>
            </a:r>
            <a:r>
              <a:rPr lang="de-CH" sz="900" dirty="0">
                <a:latin typeface="Consolas" panose="020B0609020204030204" pitchFamily="49" charset="0"/>
              </a:rPr>
              <a:t> --</a:t>
            </a:r>
            <a:r>
              <a:rPr lang="de-CH" sz="900" dirty="0" err="1">
                <a:latin typeface="Consolas" panose="020B0609020204030204" pitchFamily="49" charset="0"/>
              </a:rPr>
              <a:t>help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 err="1">
                <a:latin typeface="Consolas" panose="020B0609020204030204" pitchFamily="49" charset="0"/>
              </a:rPr>
              <a:t>usage</a:t>
            </a:r>
            <a:r>
              <a:rPr lang="de-CH" sz="900" dirty="0">
                <a:latin typeface="Consolas" panose="020B0609020204030204" pitchFamily="49" charset="0"/>
              </a:rPr>
              <a:t>: </a:t>
            </a:r>
            <a:r>
              <a:rPr lang="de-CH" sz="900" dirty="0" err="1">
                <a:latin typeface="Consolas" panose="020B0609020204030204" pitchFamily="49" charset="0"/>
              </a:rPr>
              <a:t>yp_test</a:t>
            </a:r>
            <a:r>
              <a:rPr lang="de-CH" sz="900" dirty="0">
                <a:latin typeface="Consolas" panose="020B0609020204030204" pitchFamily="49" charset="0"/>
              </a:rPr>
              <a:t> [-h] --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 {6wind,cisco_iosxr,huawei_vrp_ne} -c CONFIG [-u RECEIVER_USERNAME] [-i RECEIVER_INSTANCE_NAME] [--</a:t>
            </a:r>
            <a:r>
              <a:rPr lang="de-CH" sz="900" dirty="0" err="1">
                <a:latin typeface="Consolas" panose="020B0609020204030204" pitchFamily="49" charset="0"/>
              </a:rPr>
              <a:t>subscriptions</a:t>
            </a:r>
            <a:r>
              <a:rPr lang="de-CH" sz="900" dirty="0">
                <a:latin typeface="Consolas" panose="020B0609020204030204" pitchFamily="49" charset="0"/>
              </a:rPr>
              <a:t>] [--all] [--</a:t>
            </a:r>
            <a:r>
              <a:rPr lang="de-CH" sz="900" dirty="0" err="1">
                <a:latin typeface="Consolas" panose="020B0609020204030204" pitchFamily="49" charset="0"/>
              </a:rPr>
              <a:t>override_timer</a:t>
            </a:r>
            <a:r>
              <a:rPr lang="de-CH" sz="900" dirty="0">
                <a:latin typeface="Consolas" panose="020B0609020204030204" pitchFamily="49" charset="0"/>
              </a:rPr>
              <a:t> OVERRIDE_TIMER] [-v] [-</a:t>
            </a:r>
            <a:r>
              <a:rPr lang="de-CH" sz="900" dirty="0" err="1">
                <a:latin typeface="Consolas" panose="020B0609020204030204" pitchFamily="49" charset="0"/>
              </a:rPr>
              <a:t>vv</a:t>
            </a:r>
            <a:r>
              <a:rPr lang="de-CH" sz="900" dirty="0">
                <a:latin typeface="Consolas" panose="020B0609020204030204" pitchFamily="49" charset="0"/>
              </a:rPr>
              <a:t>]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[--tests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 [TESTS ...]] [--list-tests]</a:t>
            </a: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YANG Push Test Suite (modular, </a:t>
            </a:r>
            <a:r>
              <a:rPr lang="de-CH" sz="900" dirty="0" err="1">
                <a:latin typeface="Consolas" panose="020B0609020204030204" pitchFamily="49" charset="0"/>
              </a:rPr>
              <a:t>multivendor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version</a:t>
            </a:r>
            <a:r>
              <a:rPr lang="de-CH" sz="900" dirty="0">
                <a:latin typeface="Consolas" panose="020B0609020204030204" pitchFamily="49" charset="0"/>
              </a:rPr>
              <a:t>)</a:t>
            </a: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optional </a:t>
            </a:r>
            <a:r>
              <a:rPr lang="de-CH" sz="900" dirty="0" err="1">
                <a:latin typeface="Consolas" panose="020B0609020204030204" pitchFamily="49" charset="0"/>
              </a:rPr>
              <a:t>arguments</a:t>
            </a:r>
            <a:r>
              <a:rPr lang="de-CH" sz="900" dirty="0">
                <a:latin typeface="Consolas" panose="020B0609020204030204" pitchFamily="49" charset="0"/>
              </a:rPr>
              <a:t>: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-h, --</a:t>
            </a:r>
            <a:r>
              <a:rPr lang="de-CH" sz="900" dirty="0" err="1">
                <a:latin typeface="Consolas" panose="020B0609020204030204" pitchFamily="49" charset="0"/>
              </a:rPr>
              <a:t>help</a:t>
            </a:r>
            <a:r>
              <a:rPr lang="de-CH" sz="900" dirty="0">
                <a:latin typeface="Consolas" panose="020B0609020204030204" pitchFamily="49" charset="0"/>
              </a:rPr>
              <a:t>            </a:t>
            </a:r>
            <a:r>
              <a:rPr lang="de-CH" sz="900" dirty="0" err="1">
                <a:latin typeface="Consolas" panose="020B0609020204030204" pitchFamily="49" charset="0"/>
              </a:rPr>
              <a:t>show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this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help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message</a:t>
            </a:r>
            <a:r>
              <a:rPr lang="de-CH" sz="900" dirty="0">
                <a:latin typeface="Consolas" panose="020B0609020204030204" pitchFamily="49" charset="0"/>
              </a:rPr>
              <a:t> and </a:t>
            </a:r>
            <a:r>
              <a:rPr lang="de-CH" sz="900" dirty="0" err="1">
                <a:latin typeface="Consolas" panose="020B0609020204030204" pitchFamily="49" charset="0"/>
              </a:rPr>
              <a:t>exit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--</a:t>
            </a:r>
            <a:r>
              <a:rPr lang="de-CH" sz="900" dirty="0" err="1">
                <a:latin typeface="Consolas" panose="020B0609020204030204" pitchFamily="49" charset="0"/>
              </a:rPr>
              <a:t>vendor</a:t>
            </a:r>
            <a:r>
              <a:rPr lang="de-CH" sz="900" dirty="0">
                <a:latin typeface="Consolas" panose="020B0609020204030204" pitchFamily="49" charset="0"/>
              </a:rPr>
              <a:t> {6wind,cisco_iosxr,huawei_vrp_ne}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         Vendor </a:t>
            </a:r>
            <a:r>
              <a:rPr lang="de-CH" sz="900" dirty="0" err="1">
                <a:latin typeface="Consolas" panose="020B0609020204030204" pitchFamily="49" charset="0"/>
              </a:rPr>
              <a:t>name</a:t>
            </a:r>
            <a:r>
              <a:rPr lang="de-CH" sz="900" dirty="0">
                <a:latin typeface="Consolas" panose="020B0609020204030204" pitchFamily="49" charset="0"/>
              </a:rPr>
              <a:t> (</a:t>
            </a:r>
            <a:r>
              <a:rPr lang="de-CH" sz="900" dirty="0" err="1">
                <a:latin typeface="Consolas" panose="020B0609020204030204" pitchFamily="49" charset="0"/>
              </a:rPr>
              <a:t>choices</a:t>
            </a:r>
            <a:r>
              <a:rPr lang="de-CH" sz="900" dirty="0">
                <a:latin typeface="Consolas" panose="020B0609020204030204" pitchFamily="49" charset="0"/>
              </a:rPr>
              <a:t>: 6wind, </a:t>
            </a:r>
            <a:r>
              <a:rPr lang="de-CH" sz="900" dirty="0" err="1">
                <a:latin typeface="Consolas" panose="020B0609020204030204" pitchFamily="49" charset="0"/>
              </a:rPr>
              <a:t>cisco_iosxr</a:t>
            </a:r>
            <a:r>
              <a:rPr lang="de-CH" sz="900" dirty="0">
                <a:latin typeface="Consolas" panose="020B0609020204030204" pitchFamily="49" charset="0"/>
              </a:rPr>
              <a:t>, </a:t>
            </a:r>
            <a:r>
              <a:rPr lang="de-CH" sz="900" dirty="0" err="1">
                <a:latin typeface="Consolas" panose="020B0609020204030204" pitchFamily="49" charset="0"/>
              </a:rPr>
              <a:t>huawei_vrp_ne</a:t>
            </a:r>
            <a:r>
              <a:rPr lang="de-CH" sz="900" dirty="0">
                <a:latin typeface="Consolas" panose="020B0609020204030204" pitchFamily="49" charset="0"/>
              </a:rPr>
              <a:t>)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-c CONFIG, --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CONFIG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         YAML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file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-u RECEIVER_USERNAME, --receiver-</a:t>
            </a:r>
            <a:r>
              <a:rPr lang="de-CH" sz="900" dirty="0" err="1">
                <a:latin typeface="Consolas" panose="020B0609020204030204" pitchFamily="49" charset="0"/>
              </a:rPr>
              <a:t>username</a:t>
            </a:r>
            <a:r>
              <a:rPr lang="de-CH" sz="900" dirty="0">
                <a:latin typeface="Consolas" panose="020B0609020204030204" pitchFamily="49" charset="0"/>
              </a:rPr>
              <a:t> RECEIVER_USERNAME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         </a:t>
            </a:r>
            <a:r>
              <a:rPr lang="de-CH" sz="900" dirty="0" err="1">
                <a:latin typeface="Consolas" panose="020B0609020204030204" pitchFamily="49" charset="0"/>
              </a:rPr>
              <a:t>user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used</a:t>
            </a:r>
            <a:r>
              <a:rPr lang="de-CH" sz="900" dirty="0">
                <a:latin typeface="Consolas" panose="020B0609020204030204" pitchFamily="49" charset="0"/>
              </a:rPr>
              <a:t> for SSH </a:t>
            </a:r>
            <a:r>
              <a:rPr lang="de-CH" sz="900" dirty="0" err="1">
                <a:latin typeface="Consolas" panose="020B0609020204030204" pitchFamily="49" charset="0"/>
              </a:rPr>
              <a:t>connection</a:t>
            </a:r>
            <a:r>
              <a:rPr lang="de-CH" sz="900" dirty="0">
                <a:latin typeface="Consolas" panose="020B0609020204030204" pitchFamily="49" charset="0"/>
              </a:rPr>
              <a:t> (</a:t>
            </a:r>
            <a:r>
              <a:rPr lang="de-CH" sz="900" dirty="0" err="1">
                <a:latin typeface="Consolas" panose="020B0609020204030204" pitchFamily="49" charset="0"/>
              </a:rPr>
              <a:t>overrides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file</a:t>
            </a:r>
            <a:r>
              <a:rPr lang="de-CH" sz="900" dirty="0">
                <a:latin typeface="Consolas" panose="020B0609020204030204" pitchFamily="49" charset="0"/>
              </a:rPr>
              <a:t>)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-i RECEIVER_INSTANCE_NAME, --receiver-</a:t>
            </a:r>
            <a:r>
              <a:rPr lang="de-CH" sz="900" dirty="0" err="1">
                <a:latin typeface="Consolas" panose="020B0609020204030204" pitchFamily="49" charset="0"/>
              </a:rPr>
              <a:t>instance</a:t>
            </a:r>
            <a:r>
              <a:rPr lang="de-CH" sz="900" dirty="0">
                <a:latin typeface="Consolas" panose="020B0609020204030204" pitchFamily="49" charset="0"/>
              </a:rPr>
              <a:t>-name RECEIVER_INSTANCE_NAME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         YANG-Push </a:t>
            </a:r>
            <a:r>
              <a:rPr lang="de-CH" sz="900" dirty="0" err="1">
                <a:latin typeface="Consolas" panose="020B0609020204030204" pitchFamily="49" charset="0"/>
              </a:rPr>
              <a:t>receiver</a:t>
            </a:r>
            <a:r>
              <a:rPr lang="de-CH" sz="900" dirty="0">
                <a:latin typeface="Consolas" panose="020B0609020204030204" pitchFamily="49" charset="0"/>
              </a:rPr>
              <a:t>-</a:t>
            </a:r>
            <a:r>
              <a:rPr lang="de-CH" sz="900" dirty="0" err="1">
                <a:latin typeface="Consolas" panose="020B0609020204030204" pitchFamily="49" charset="0"/>
              </a:rPr>
              <a:t>instance</a:t>
            </a:r>
            <a:r>
              <a:rPr lang="de-CH" sz="900" dirty="0">
                <a:latin typeface="Consolas" panose="020B0609020204030204" pitchFamily="49" charset="0"/>
              </a:rPr>
              <a:t>-name (</a:t>
            </a:r>
            <a:r>
              <a:rPr lang="de-CH" sz="900" dirty="0" err="1">
                <a:latin typeface="Consolas" panose="020B0609020204030204" pitchFamily="49" charset="0"/>
              </a:rPr>
              <a:t>overrides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config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file</a:t>
            </a:r>
            <a:r>
              <a:rPr lang="de-CH" sz="900" dirty="0">
                <a:latin typeface="Consolas" panose="020B0609020204030204" pitchFamily="49" charset="0"/>
              </a:rPr>
              <a:t>)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--</a:t>
            </a:r>
            <a:r>
              <a:rPr lang="de-CH" sz="900" dirty="0" err="1">
                <a:latin typeface="Consolas" panose="020B0609020204030204" pitchFamily="49" charset="0"/>
              </a:rPr>
              <a:t>subscriptions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--all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--</a:t>
            </a:r>
            <a:r>
              <a:rPr lang="de-CH" sz="900" dirty="0" err="1">
                <a:latin typeface="Consolas" panose="020B0609020204030204" pitchFamily="49" charset="0"/>
              </a:rPr>
              <a:t>override_timer</a:t>
            </a:r>
            <a:r>
              <a:rPr lang="de-CH" sz="900" dirty="0">
                <a:latin typeface="Consolas" panose="020B0609020204030204" pitchFamily="49" charset="0"/>
              </a:rPr>
              <a:t> OVERRIDE_TIMER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-v, --verbose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</a:t>
            </a:r>
            <a:r>
              <a:rPr lang="de-CH" sz="900" dirty="0" err="1">
                <a:latin typeface="Consolas" panose="020B0609020204030204" pitchFamily="49" charset="0"/>
              </a:rPr>
              <a:t>vv</a:t>
            </a:r>
            <a:r>
              <a:rPr lang="de-CH" sz="900" dirty="0">
                <a:latin typeface="Consolas" panose="020B0609020204030204" pitchFamily="49" charset="0"/>
              </a:rPr>
              <a:t>, --</a:t>
            </a:r>
            <a:r>
              <a:rPr lang="de-CH" sz="900" dirty="0" err="1">
                <a:latin typeface="Consolas" panose="020B0609020204030204" pitchFamily="49" charset="0"/>
              </a:rPr>
              <a:t>very_verbose</a:t>
            </a:r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>
                <a:latin typeface="Consolas" panose="020B0609020204030204" pitchFamily="49" charset="0"/>
              </a:rPr>
              <a:t>  --tests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 [TESTS ...]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                      Select </a:t>
            </a:r>
            <a:r>
              <a:rPr lang="de-CH" sz="900" dirty="0" err="1">
                <a:latin typeface="Consolas" panose="020B0609020204030204" pitchFamily="49" charset="0"/>
              </a:rPr>
              <a:t>one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more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or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sequences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to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run</a:t>
            </a:r>
            <a:r>
              <a:rPr lang="de-CH" sz="900" dirty="0">
                <a:latin typeface="Consolas" panose="020B0609020204030204" pitchFamily="49" charset="0"/>
              </a:rPr>
              <a:t> in </a:t>
            </a:r>
            <a:r>
              <a:rPr lang="de-CH" sz="900" dirty="0" err="1">
                <a:latin typeface="Consolas" panose="020B0609020204030204" pitchFamily="49" charset="0"/>
              </a:rPr>
              <a:t>order</a:t>
            </a:r>
            <a:r>
              <a:rPr lang="de-CH" sz="900" dirty="0">
                <a:latin typeface="Consolas" panose="020B0609020204030204" pitchFamily="49" charset="0"/>
              </a:rPr>
              <a:t>. Use --list-tests </a:t>
            </a:r>
            <a:r>
              <a:rPr lang="de-CH" sz="900" dirty="0" err="1">
                <a:latin typeface="Consolas" panose="020B0609020204030204" pitchFamily="49" charset="0"/>
              </a:rPr>
              <a:t>to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see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the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choices</a:t>
            </a:r>
            <a:r>
              <a:rPr lang="de-CH" sz="900" dirty="0">
                <a:latin typeface="Consolas" panose="020B0609020204030204" pitchFamily="49" charset="0"/>
              </a:rPr>
              <a:t>.</a:t>
            </a:r>
          </a:p>
          <a:p>
            <a:r>
              <a:rPr lang="de-CH" sz="900" dirty="0">
                <a:latin typeface="Consolas" panose="020B0609020204030204" pitchFamily="49" charset="0"/>
              </a:rPr>
              <a:t>  --list-tests          List all </a:t>
            </a:r>
            <a:r>
              <a:rPr lang="de-CH" sz="900" dirty="0" err="1">
                <a:latin typeface="Consolas" panose="020B0609020204030204" pitchFamily="49" charset="0"/>
              </a:rPr>
              <a:t>available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tests</a:t>
            </a:r>
            <a:r>
              <a:rPr lang="de-CH" sz="900" dirty="0">
                <a:latin typeface="Consolas" panose="020B0609020204030204" pitchFamily="49" charset="0"/>
              </a:rPr>
              <a:t> and </a:t>
            </a:r>
            <a:r>
              <a:rPr lang="de-CH" sz="900" dirty="0" err="1">
                <a:latin typeface="Consolas" panose="020B0609020204030204" pitchFamily="49" charset="0"/>
              </a:rPr>
              <a:t>sequences</a:t>
            </a:r>
            <a:r>
              <a:rPr lang="de-CH" sz="900" dirty="0">
                <a:latin typeface="Consolas" panose="020B0609020204030204" pitchFamily="49" charset="0"/>
              </a:rPr>
              <a:t>, </a:t>
            </a:r>
            <a:r>
              <a:rPr lang="de-CH" sz="900" dirty="0" err="1">
                <a:latin typeface="Consolas" panose="020B0609020204030204" pitchFamily="49" charset="0"/>
              </a:rPr>
              <a:t>then</a:t>
            </a:r>
            <a:r>
              <a:rPr lang="de-CH" sz="900" dirty="0">
                <a:latin typeface="Consolas" panose="020B0609020204030204" pitchFamily="49" charset="0"/>
              </a:rPr>
              <a:t> </a:t>
            </a:r>
            <a:r>
              <a:rPr lang="de-CH" sz="900" dirty="0" err="1">
                <a:latin typeface="Consolas" panose="020B0609020204030204" pitchFamily="49" charset="0"/>
              </a:rPr>
              <a:t>exit</a:t>
            </a:r>
            <a:r>
              <a:rPr lang="de-CH" sz="900" dirty="0">
                <a:latin typeface="Consolas" panose="020B0609020204030204" pitchFamily="49" charset="0"/>
              </a:rPr>
              <a:t>.</a:t>
            </a:r>
          </a:p>
          <a:p>
            <a:endParaRPr lang="de-CH" sz="900" dirty="0">
              <a:latin typeface="Consolas" panose="020B0609020204030204" pitchFamily="49" charset="0"/>
            </a:endParaRPr>
          </a:p>
          <a:p>
            <a:r>
              <a:rPr lang="de-CH" sz="900" dirty="0" err="1">
                <a:latin typeface="Consolas" panose="020B0609020204030204" pitchFamily="49" charset="0"/>
              </a:rPr>
              <a:t>enjoy</a:t>
            </a:r>
            <a:endParaRPr lang="de-CH" sz="900" dirty="0">
              <a:latin typeface="Consolas" panose="020B0609020204030204" pitchFamily="49" charset="0"/>
            </a:endParaRPr>
          </a:p>
        </p:txBody>
      </p:sp>
      <p:sp>
        <p:nvSpPr>
          <p:cNvPr id="9" name="Google Shape;1523;p45">
            <a:extLst>
              <a:ext uri="{FF2B5EF4-FFF2-40B4-BE49-F238E27FC236}">
                <a16:creationId xmlns:a16="http://schemas.microsoft.com/office/drawing/2014/main" id="{EFCFFF90-EB6C-986C-54A4-70DD2048BAF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57398" y="4768594"/>
            <a:ext cx="184061" cy="269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29029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2e1fccfb-80ca-4fe1-a574-1516544edb53}" enabled="1" method="Standard" siteId="{364e5b87-c1c7-420d-9bee-c35d19b557a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1910</Words>
  <Application>Microsoft Office PowerPoint</Application>
  <PresentationFormat>On-screen Show (16:9)</PresentationFormat>
  <Paragraphs>274</Paragraphs>
  <Slides>13</Slides>
  <Notes>9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Times New Roman</vt:lpstr>
      <vt:lpstr>Calibri</vt:lpstr>
      <vt:lpstr>Consolas</vt:lpstr>
      <vt:lpstr>Courier New</vt:lpstr>
      <vt:lpstr>TheSans Swisscom Light (Body)</vt:lpstr>
      <vt:lpstr>Helvetica Neue</vt:lpstr>
      <vt:lpstr>Arial</vt:lpstr>
      <vt:lpstr>Calibri Light</vt:lpstr>
      <vt:lpstr>Noto Sans Symbols</vt:lpstr>
      <vt:lpstr>Simple Light</vt:lpstr>
      <vt:lpstr>Office Theme</vt:lpstr>
      <vt:lpstr>1_Office Theme</vt:lpstr>
      <vt:lpstr>Validate Configured Subscription YANG-Push Publisher Implementations IETF 123 Hackathon, July 19-20th 2025</vt:lpstr>
      <vt:lpstr>Hackathon Plan, Software and Website</vt:lpstr>
      <vt:lpstr>Hackathon – Repositories</vt:lpstr>
      <vt:lpstr>An Architecture for YANG-Push  to Message Broker Integration  draft-ietf-nmop-yang-message-broker-integration draft-ietf-nmop-message-broker-telemetry-message</vt:lpstr>
      <vt:lpstr>Register new YANG schema - Payload</vt:lpstr>
      <vt:lpstr>Retrieve new YANG schema</vt:lpstr>
      <vt:lpstr>Apache Kafka wire format</vt:lpstr>
      <vt:lpstr>PowerPoint Presentation</vt:lpstr>
      <vt:lpstr>PowerPoint Presentation</vt:lpstr>
      <vt:lpstr>PowerPoint Presentation</vt:lpstr>
      <vt:lpstr>PowerPoint Presentation</vt:lpstr>
      <vt:lpstr>Thanks to…</vt:lpstr>
      <vt:lpstr>State of the Union From data mess to data mesh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Validate  Configured Subscription YANG-Push Publisher Implementations NETCONF &amp; NMOP WG</dc:title>
  <cp:lastModifiedBy>Graf Thomas, SCS-INI-NET-VNC-E2E</cp:lastModifiedBy>
  <cp:revision>10</cp:revision>
  <dcterms:modified xsi:type="dcterms:W3CDTF">2025-07-16T15:34:04Z</dcterms:modified>
</cp:coreProperties>
</file>